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256" r:id="rId2"/>
    <p:sldId id="263" r:id="rId3"/>
    <p:sldId id="291" r:id="rId4"/>
    <p:sldId id="264" r:id="rId5"/>
    <p:sldId id="300" r:id="rId6"/>
    <p:sldId id="266" r:id="rId7"/>
    <p:sldId id="265" r:id="rId8"/>
    <p:sldId id="267" r:id="rId9"/>
    <p:sldId id="292" r:id="rId10"/>
    <p:sldId id="258" r:id="rId11"/>
    <p:sldId id="301" r:id="rId12"/>
    <p:sldId id="293" r:id="rId13"/>
    <p:sldId id="270" r:id="rId14"/>
    <p:sldId id="302" r:id="rId15"/>
    <p:sldId id="294" r:id="rId16"/>
    <p:sldId id="259" r:id="rId17"/>
    <p:sldId id="271" r:id="rId18"/>
    <p:sldId id="272" r:id="rId19"/>
    <p:sldId id="274" r:id="rId20"/>
    <p:sldId id="303" r:id="rId21"/>
    <p:sldId id="305" r:id="rId22"/>
    <p:sldId id="306" r:id="rId23"/>
    <p:sldId id="307" r:id="rId24"/>
    <p:sldId id="308" r:id="rId25"/>
    <p:sldId id="310" r:id="rId26"/>
    <p:sldId id="276" r:id="rId27"/>
    <p:sldId id="277" r:id="rId28"/>
    <p:sldId id="278" r:id="rId29"/>
    <p:sldId id="304" r:id="rId30"/>
    <p:sldId id="279" r:id="rId31"/>
    <p:sldId id="311" r:id="rId32"/>
    <p:sldId id="285" r:id="rId33"/>
    <p:sldId id="289" r:id="rId34"/>
    <p:sldId id="312" r:id="rId35"/>
    <p:sldId id="313" r:id="rId36"/>
    <p:sldId id="314" r:id="rId37"/>
    <p:sldId id="260" r:id="rId38"/>
    <p:sldId id="31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EFA47D-1F03-E047-A87C-88DB9D358298}" v="945" dt="2023-04-22T09:44:22.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7" autoAdjust="0"/>
    <p:restoredTop sz="76231" autoAdjust="0"/>
  </p:normalViewPr>
  <p:slideViewPr>
    <p:cSldViewPr snapToGrid="0" showGuides="1">
      <p:cViewPr>
        <p:scale>
          <a:sx n="89" d="100"/>
          <a:sy n="89" d="100"/>
        </p:scale>
        <p:origin x="360" y="2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ffice user" userId="5e2a5ed1-9764-46fa-a8f9-8e397fdf45bb" providerId="ADAL" clId="{65EFA47D-1F03-E047-A87C-88DB9D358298}"/>
    <pc:docChg chg="undo custSel addSld delSld modSld sldOrd">
      <pc:chgData name="office user" userId="5e2a5ed1-9764-46fa-a8f9-8e397fdf45bb" providerId="ADAL" clId="{65EFA47D-1F03-E047-A87C-88DB9D358298}" dt="2023-04-22T09:51:46.530" v="17514" actId="20577"/>
      <pc:docMkLst>
        <pc:docMk/>
      </pc:docMkLst>
      <pc:sldChg chg="modSp mod">
        <pc:chgData name="office user" userId="5e2a5ed1-9764-46fa-a8f9-8e397fdf45bb" providerId="ADAL" clId="{65EFA47D-1F03-E047-A87C-88DB9D358298}" dt="2023-04-22T08:57:58.396" v="15857" actId="1076"/>
        <pc:sldMkLst>
          <pc:docMk/>
          <pc:sldMk cId="4277901561" sldId="256"/>
        </pc:sldMkLst>
        <pc:picChg chg="mod">
          <ac:chgData name="office user" userId="5e2a5ed1-9764-46fa-a8f9-8e397fdf45bb" providerId="ADAL" clId="{65EFA47D-1F03-E047-A87C-88DB9D358298}" dt="2023-04-22T08:57:58.396" v="15857" actId="1076"/>
          <ac:picMkLst>
            <pc:docMk/>
            <pc:sldMk cId="4277901561" sldId="256"/>
            <ac:picMk id="5" creationId="{654F8FE5-0D60-2314-2B0F-E28907A9144B}"/>
          </ac:picMkLst>
        </pc:picChg>
      </pc:sldChg>
      <pc:sldChg chg="del">
        <pc:chgData name="office user" userId="5e2a5ed1-9764-46fa-a8f9-8e397fdf45bb" providerId="ADAL" clId="{65EFA47D-1F03-E047-A87C-88DB9D358298}" dt="2023-04-19T12:51:41.212" v="2" actId="2696"/>
        <pc:sldMkLst>
          <pc:docMk/>
          <pc:sldMk cId="3442351834" sldId="257"/>
        </pc:sldMkLst>
      </pc:sldChg>
      <pc:sldChg chg="delSp modSp mod modNotesTx">
        <pc:chgData name="office user" userId="5e2a5ed1-9764-46fa-a8f9-8e397fdf45bb" providerId="ADAL" clId="{65EFA47D-1F03-E047-A87C-88DB9D358298}" dt="2023-04-19T13:07:46.219" v="591" actId="20577"/>
        <pc:sldMkLst>
          <pc:docMk/>
          <pc:sldMk cId="1041926992" sldId="258"/>
        </pc:sldMkLst>
        <pc:spChg chg="mod">
          <ac:chgData name="office user" userId="5e2a5ed1-9764-46fa-a8f9-8e397fdf45bb" providerId="ADAL" clId="{65EFA47D-1F03-E047-A87C-88DB9D358298}" dt="2023-04-19T13:07:46.219" v="591" actId="20577"/>
          <ac:spMkLst>
            <pc:docMk/>
            <pc:sldMk cId="1041926992" sldId="258"/>
            <ac:spMk id="3" creationId="{59A9EBBE-1113-B3DD-A8C0-A654263F6A21}"/>
          </ac:spMkLst>
        </pc:spChg>
        <pc:picChg chg="del mod">
          <ac:chgData name="office user" userId="5e2a5ed1-9764-46fa-a8f9-8e397fdf45bb" providerId="ADAL" clId="{65EFA47D-1F03-E047-A87C-88DB9D358298}" dt="2023-04-19T13:02:25.372" v="468" actId="478"/>
          <ac:picMkLst>
            <pc:docMk/>
            <pc:sldMk cId="1041926992" sldId="258"/>
            <ac:picMk id="5" creationId="{63F0F24F-5F3C-5601-D2FB-98F2BE10FB28}"/>
          </ac:picMkLst>
        </pc:picChg>
      </pc:sldChg>
      <pc:sldChg chg="addSp delSp modSp mod modTransition modNotesTx">
        <pc:chgData name="office user" userId="5e2a5ed1-9764-46fa-a8f9-8e397fdf45bb" providerId="ADAL" clId="{65EFA47D-1F03-E047-A87C-88DB9D358298}" dt="2023-04-19T14:35:05.962" v="2794" actId="20577"/>
        <pc:sldMkLst>
          <pc:docMk/>
          <pc:sldMk cId="2898237247" sldId="259"/>
        </pc:sldMkLst>
        <pc:spChg chg="del">
          <ac:chgData name="office user" userId="5e2a5ed1-9764-46fa-a8f9-8e397fdf45bb" providerId="ADAL" clId="{65EFA47D-1F03-E047-A87C-88DB9D358298}" dt="2023-04-19T14:20:15.919" v="2675" actId="478"/>
          <ac:spMkLst>
            <pc:docMk/>
            <pc:sldMk cId="2898237247" sldId="259"/>
            <ac:spMk id="6" creationId="{D37A5300-EE92-C8D1-F65C-C9A09DC5EE35}"/>
          </ac:spMkLst>
        </pc:spChg>
        <pc:picChg chg="add mod">
          <ac:chgData name="office user" userId="5e2a5ed1-9764-46fa-a8f9-8e397fdf45bb" providerId="ADAL" clId="{65EFA47D-1F03-E047-A87C-88DB9D358298}" dt="2023-04-19T14:21:13.207" v="2681" actId="1076"/>
          <ac:picMkLst>
            <pc:docMk/>
            <pc:sldMk cId="2898237247" sldId="259"/>
            <ac:picMk id="3" creationId="{DAC580C4-1AAB-60B6-A48B-EFCBDC9C5433}"/>
          </ac:picMkLst>
        </pc:picChg>
        <pc:picChg chg="del">
          <ac:chgData name="office user" userId="5e2a5ed1-9764-46fa-a8f9-8e397fdf45bb" providerId="ADAL" clId="{65EFA47D-1F03-E047-A87C-88DB9D358298}" dt="2023-04-19T14:20:17.225" v="2676" actId="478"/>
          <ac:picMkLst>
            <pc:docMk/>
            <pc:sldMk cId="2898237247" sldId="259"/>
            <ac:picMk id="5" creationId="{9B9C3583-44BA-33D5-0525-34BF048AEE4E}"/>
          </ac:picMkLst>
        </pc:picChg>
      </pc:sldChg>
      <pc:sldChg chg="addSp delSp modSp mod">
        <pc:chgData name="office user" userId="5e2a5ed1-9764-46fa-a8f9-8e397fdf45bb" providerId="ADAL" clId="{65EFA47D-1F03-E047-A87C-88DB9D358298}" dt="2023-04-22T09:45:16.738" v="17443" actId="478"/>
        <pc:sldMkLst>
          <pc:docMk/>
          <pc:sldMk cId="2563624296" sldId="260"/>
        </pc:sldMkLst>
        <pc:spChg chg="mod">
          <ac:chgData name="office user" userId="5e2a5ed1-9764-46fa-a8f9-8e397fdf45bb" providerId="ADAL" clId="{65EFA47D-1F03-E047-A87C-88DB9D358298}" dt="2023-04-22T09:44:31.417" v="17429" actId="27636"/>
          <ac:spMkLst>
            <pc:docMk/>
            <pc:sldMk cId="2563624296" sldId="260"/>
            <ac:spMk id="3" creationId="{59A9EBBE-1113-B3DD-A8C0-A654263F6A21}"/>
          </ac:spMkLst>
        </pc:spChg>
        <pc:spChg chg="add del mod">
          <ac:chgData name="office user" userId="5e2a5ed1-9764-46fa-a8f9-8e397fdf45bb" providerId="ADAL" clId="{65EFA47D-1F03-E047-A87C-88DB9D358298}" dt="2023-04-22T09:45:16.738" v="17443" actId="478"/>
          <ac:spMkLst>
            <pc:docMk/>
            <pc:sldMk cId="2563624296" sldId="260"/>
            <ac:spMk id="5" creationId="{B9F168D2-19C2-794E-4AFA-F97F527034CC}"/>
          </ac:spMkLst>
        </pc:spChg>
      </pc:sldChg>
      <pc:sldChg chg="modSp del mod">
        <pc:chgData name="office user" userId="5e2a5ed1-9764-46fa-a8f9-8e397fdf45bb" providerId="ADAL" clId="{65EFA47D-1F03-E047-A87C-88DB9D358298}" dt="2023-04-22T04:39:05.021" v="12799" actId="2696"/>
        <pc:sldMkLst>
          <pc:docMk/>
          <pc:sldMk cId="2312952588" sldId="261"/>
        </pc:sldMkLst>
        <pc:spChg chg="mod">
          <ac:chgData name="office user" userId="5e2a5ed1-9764-46fa-a8f9-8e397fdf45bb" providerId="ADAL" clId="{65EFA47D-1F03-E047-A87C-88DB9D358298}" dt="2023-04-19T14:55:14.169" v="3068" actId="20577"/>
          <ac:spMkLst>
            <pc:docMk/>
            <pc:sldMk cId="2312952588" sldId="261"/>
            <ac:spMk id="3" creationId="{59A9EBBE-1113-B3DD-A8C0-A654263F6A21}"/>
          </ac:spMkLst>
        </pc:spChg>
      </pc:sldChg>
      <pc:sldChg chg="modSp mod">
        <pc:chgData name="office user" userId="5e2a5ed1-9764-46fa-a8f9-8e397fdf45bb" providerId="ADAL" clId="{65EFA47D-1F03-E047-A87C-88DB9D358298}" dt="2023-04-19T12:56:25.289" v="27" actId="20577"/>
        <pc:sldMkLst>
          <pc:docMk/>
          <pc:sldMk cId="2255891328" sldId="264"/>
        </pc:sldMkLst>
        <pc:spChg chg="mod">
          <ac:chgData name="office user" userId="5e2a5ed1-9764-46fa-a8f9-8e397fdf45bb" providerId="ADAL" clId="{65EFA47D-1F03-E047-A87C-88DB9D358298}" dt="2023-04-19T12:56:25.289" v="27" actId="20577"/>
          <ac:spMkLst>
            <pc:docMk/>
            <pc:sldMk cId="2255891328" sldId="264"/>
            <ac:spMk id="7" creationId="{87EA9149-B246-470E-F3ED-90EC2933EA18}"/>
          </ac:spMkLst>
        </pc:spChg>
      </pc:sldChg>
      <pc:sldChg chg="ord">
        <pc:chgData name="office user" userId="5e2a5ed1-9764-46fa-a8f9-8e397fdf45bb" providerId="ADAL" clId="{65EFA47D-1F03-E047-A87C-88DB9D358298}" dt="2023-04-19T12:51:25.912" v="0" actId="20578"/>
        <pc:sldMkLst>
          <pc:docMk/>
          <pc:sldMk cId="1505622841" sldId="265"/>
        </pc:sldMkLst>
      </pc:sldChg>
      <pc:sldChg chg="delSp modSp mod">
        <pc:chgData name="office user" userId="5e2a5ed1-9764-46fa-a8f9-8e397fdf45bb" providerId="ADAL" clId="{65EFA47D-1F03-E047-A87C-88DB9D358298}" dt="2023-04-19T12:56:17.160" v="19" actId="478"/>
        <pc:sldMkLst>
          <pc:docMk/>
          <pc:sldMk cId="1039308364" sldId="266"/>
        </pc:sldMkLst>
        <pc:spChg chg="del mod">
          <ac:chgData name="office user" userId="5e2a5ed1-9764-46fa-a8f9-8e397fdf45bb" providerId="ADAL" clId="{65EFA47D-1F03-E047-A87C-88DB9D358298}" dt="2023-04-19T12:56:17.160" v="19" actId="478"/>
          <ac:spMkLst>
            <pc:docMk/>
            <pc:sldMk cId="1039308364" sldId="266"/>
            <ac:spMk id="7" creationId="{87EA9149-B246-470E-F3ED-90EC2933EA18}"/>
          </ac:spMkLst>
        </pc:spChg>
      </pc:sldChg>
      <pc:sldChg chg="addSp delSp modSp mod modNotesTx">
        <pc:chgData name="office user" userId="5e2a5ed1-9764-46fa-a8f9-8e397fdf45bb" providerId="ADAL" clId="{65EFA47D-1F03-E047-A87C-88DB9D358298}" dt="2023-04-19T14:35:25.669" v="2798" actId="20577"/>
        <pc:sldMkLst>
          <pc:docMk/>
          <pc:sldMk cId="3790967896" sldId="267"/>
        </pc:sldMkLst>
        <pc:spChg chg="mod">
          <ac:chgData name="office user" userId="5e2a5ed1-9764-46fa-a8f9-8e397fdf45bb" providerId="ADAL" clId="{65EFA47D-1F03-E047-A87C-88DB9D358298}" dt="2023-04-19T12:52:49.630" v="10"/>
          <ac:spMkLst>
            <pc:docMk/>
            <pc:sldMk cId="3790967896" sldId="267"/>
            <ac:spMk id="7" creationId="{87EA9149-B246-470E-F3ED-90EC2933EA18}"/>
          </ac:spMkLst>
        </pc:spChg>
        <pc:picChg chg="add mod">
          <ac:chgData name="office user" userId="5e2a5ed1-9764-46fa-a8f9-8e397fdf45bb" providerId="ADAL" clId="{65EFA47D-1F03-E047-A87C-88DB9D358298}" dt="2023-04-19T12:55:47.848" v="15" actId="167"/>
          <ac:picMkLst>
            <pc:docMk/>
            <pc:sldMk cId="3790967896" sldId="267"/>
            <ac:picMk id="3" creationId="{D2A30389-8AB3-8673-A36E-F7F9E1711824}"/>
          </ac:picMkLst>
        </pc:picChg>
        <pc:picChg chg="del">
          <ac:chgData name="office user" userId="5e2a5ed1-9764-46fa-a8f9-8e397fdf45bb" providerId="ADAL" clId="{65EFA47D-1F03-E047-A87C-88DB9D358298}" dt="2023-04-19T12:52:00.718" v="3" actId="478"/>
          <ac:picMkLst>
            <pc:docMk/>
            <pc:sldMk cId="3790967896" sldId="267"/>
            <ac:picMk id="5" creationId="{5D53335D-EA41-75D0-A896-79E5B9815EF6}"/>
          </ac:picMkLst>
        </pc:picChg>
        <pc:picChg chg="add mod">
          <ac:chgData name="office user" userId="5e2a5ed1-9764-46fa-a8f9-8e397fdf45bb" providerId="ADAL" clId="{65EFA47D-1F03-E047-A87C-88DB9D358298}" dt="2023-04-19T12:55:53.319" v="16" actId="1076"/>
          <ac:picMkLst>
            <pc:docMk/>
            <pc:sldMk cId="3790967896" sldId="267"/>
            <ac:picMk id="1026" creationId="{027C8B43-14D5-D0B2-6370-DA0C409A6B38}"/>
          </ac:picMkLst>
        </pc:picChg>
      </pc:sldChg>
      <pc:sldChg chg="del">
        <pc:chgData name="office user" userId="5e2a5ed1-9764-46fa-a8f9-8e397fdf45bb" providerId="ADAL" clId="{65EFA47D-1F03-E047-A87C-88DB9D358298}" dt="2023-04-19T13:13:50.898" v="594" actId="2696"/>
        <pc:sldMkLst>
          <pc:docMk/>
          <pc:sldMk cId="3616449064" sldId="268"/>
        </pc:sldMkLst>
      </pc:sldChg>
      <pc:sldChg chg="addSp delSp modSp mod ord">
        <pc:chgData name="office user" userId="5e2a5ed1-9764-46fa-a8f9-8e397fdf45bb" providerId="ADAL" clId="{65EFA47D-1F03-E047-A87C-88DB9D358298}" dt="2023-04-19T14:06:43.456" v="2674" actId="1076"/>
        <pc:sldMkLst>
          <pc:docMk/>
          <pc:sldMk cId="832735123" sldId="270"/>
        </pc:sldMkLst>
        <pc:spChg chg="mod">
          <ac:chgData name="office user" userId="5e2a5ed1-9764-46fa-a8f9-8e397fdf45bb" providerId="ADAL" clId="{65EFA47D-1F03-E047-A87C-88DB9D358298}" dt="2023-04-19T14:06:41.539" v="2673" actId="1076"/>
          <ac:spMkLst>
            <pc:docMk/>
            <pc:sldMk cId="832735123" sldId="270"/>
            <ac:spMk id="3" creationId="{685BA069-C374-9438-72CA-E1637DD44BE4}"/>
          </ac:spMkLst>
        </pc:spChg>
        <pc:spChg chg="del mod">
          <ac:chgData name="office user" userId="5e2a5ed1-9764-46fa-a8f9-8e397fdf45bb" providerId="ADAL" clId="{65EFA47D-1F03-E047-A87C-88DB9D358298}" dt="2023-04-19T14:06:09.330" v="2654" actId="478"/>
          <ac:spMkLst>
            <pc:docMk/>
            <pc:sldMk cId="832735123" sldId="270"/>
            <ac:spMk id="4" creationId="{EE1549FA-0B36-4FCB-6CE8-C28CFBDAA55A}"/>
          </ac:spMkLst>
        </pc:spChg>
        <pc:picChg chg="add mod">
          <ac:chgData name="office user" userId="5e2a5ed1-9764-46fa-a8f9-8e397fdf45bb" providerId="ADAL" clId="{65EFA47D-1F03-E047-A87C-88DB9D358298}" dt="2023-04-19T14:06:43.456" v="2674" actId="1076"/>
          <ac:picMkLst>
            <pc:docMk/>
            <pc:sldMk cId="832735123" sldId="270"/>
            <ac:picMk id="5" creationId="{083F192B-1F41-E228-EA70-AE2688477308}"/>
          </ac:picMkLst>
        </pc:picChg>
      </pc:sldChg>
      <pc:sldChg chg="addSp delSp modSp mod modTransition modNotesTx">
        <pc:chgData name="office user" userId="5e2a5ed1-9764-46fa-a8f9-8e397fdf45bb" providerId="ADAL" clId="{65EFA47D-1F03-E047-A87C-88DB9D358298}" dt="2023-04-20T12:41:17.411" v="3797" actId="1076"/>
        <pc:sldMkLst>
          <pc:docMk/>
          <pc:sldMk cId="4118481883" sldId="271"/>
        </pc:sldMkLst>
        <pc:spChg chg="mod">
          <ac:chgData name="office user" userId="5e2a5ed1-9764-46fa-a8f9-8e397fdf45bb" providerId="ADAL" clId="{65EFA47D-1F03-E047-A87C-88DB9D358298}" dt="2023-04-19T14:27:38.680" v="2703" actId="20577"/>
          <ac:spMkLst>
            <pc:docMk/>
            <pc:sldMk cId="4118481883" sldId="271"/>
            <ac:spMk id="2" creationId="{49E79974-7CF0-1EEE-A675-F5D42C15BB5B}"/>
          </ac:spMkLst>
        </pc:spChg>
        <pc:spChg chg="mod">
          <ac:chgData name="office user" userId="5e2a5ed1-9764-46fa-a8f9-8e397fdf45bb" providerId="ADAL" clId="{65EFA47D-1F03-E047-A87C-88DB9D358298}" dt="2023-04-20T12:41:17.411" v="3797" actId="1076"/>
          <ac:spMkLst>
            <pc:docMk/>
            <pc:sldMk cId="4118481883" sldId="271"/>
            <ac:spMk id="3" creationId="{0961E39E-DDFB-C142-890B-29E408A80217}"/>
          </ac:spMkLst>
        </pc:spChg>
        <pc:spChg chg="add del mod">
          <ac:chgData name="office user" userId="5e2a5ed1-9764-46fa-a8f9-8e397fdf45bb" providerId="ADAL" clId="{65EFA47D-1F03-E047-A87C-88DB9D358298}" dt="2023-04-20T12:41:14.638" v="3796" actId="21"/>
          <ac:spMkLst>
            <pc:docMk/>
            <pc:sldMk cId="4118481883" sldId="271"/>
            <ac:spMk id="5" creationId="{8AD01B33-6C8C-1B1C-6178-CBF7E7C9B6E0}"/>
          </ac:spMkLst>
        </pc:spChg>
        <pc:picChg chg="add mod modCrop">
          <ac:chgData name="office user" userId="5e2a5ed1-9764-46fa-a8f9-8e397fdf45bb" providerId="ADAL" clId="{65EFA47D-1F03-E047-A87C-88DB9D358298}" dt="2023-04-20T12:29:46.848" v="3422" actId="1076"/>
          <ac:picMkLst>
            <pc:docMk/>
            <pc:sldMk cId="4118481883" sldId="271"/>
            <ac:picMk id="4" creationId="{C3FA9CF9-6F72-2656-977A-9DAFB2C39536}"/>
          </ac:picMkLst>
        </pc:picChg>
        <pc:picChg chg="del">
          <ac:chgData name="office user" userId="5e2a5ed1-9764-46fa-a8f9-8e397fdf45bb" providerId="ADAL" clId="{65EFA47D-1F03-E047-A87C-88DB9D358298}" dt="2023-04-19T14:31:22.075" v="2705" actId="478"/>
          <ac:picMkLst>
            <pc:docMk/>
            <pc:sldMk cId="4118481883" sldId="271"/>
            <ac:picMk id="5" creationId="{9B9C3583-44BA-33D5-0525-34BF048AEE4E}"/>
          </ac:picMkLst>
        </pc:picChg>
      </pc:sldChg>
      <pc:sldChg chg="addSp delSp modSp mod modNotesTx">
        <pc:chgData name="office user" userId="5e2a5ed1-9764-46fa-a8f9-8e397fdf45bb" providerId="ADAL" clId="{65EFA47D-1F03-E047-A87C-88DB9D358298}" dt="2023-04-22T05:45:33.782" v="15370" actId="1076"/>
        <pc:sldMkLst>
          <pc:docMk/>
          <pc:sldMk cId="1373782487" sldId="272"/>
        </pc:sldMkLst>
        <pc:spChg chg="mod">
          <ac:chgData name="office user" userId="5e2a5ed1-9764-46fa-a8f9-8e397fdf45bb" providerId="ADAL" clId="{65EFA47D-1F03-E047-A87C-88DB9D358298}" dt="2023-04-19T14:33:23.248" v="2763" actId="20577"/>
          <ac:spMkLst>
            <pc:docMk/>
            <pc:sldMk cId="1373782487" sldId="272"/>
            <ac:spMk id="2" creationId="{49E79974-7CF0-1EEE-A675-F5D42C15BB5B}"/>
          </ac:spMkLst>
        </pc:spChg>
        <pc:spChg chg="add mod">
          <ac:chgData name="office user" userId="5e2a5ed1-9764-46fa-a8f9-8e397fdf45bb" providerId="ADAL" clId="{65EFA47D-1F03-E047-A87C-88DB9D358298}" dt="2023-04-22T05:45:33.782" v="15370" actId="1076"/>
          <ac:spMkLst>
            <pc:docMk/>
            <pc:sldMk cId="1373782487" sldId="272"/>
            <ac:spMk id="4" creationId="{FDC2548B-12F1-9B9B-A433-C1A0E7815660}"/>
          </ac:spMkLst>
        </pc:spChg>
        <pc:spChg chg="add del mod">
          <ac:chgData name="office user" userId="5e2a5ed1-9764-46fa-a8f9-8e397fdf45bb" providerId="ADAL" clId="{65EFA47D-1F03-E047-A87C-88DB9D358298}" dt="2023-04-22T05:45:28.092" v="15368" actId="478"/>
          <ac:spMkLst>
            <pc:docMk/>
            <pc:sldMk cId="1373782487" sldId="272"/>
            <ac:spMk id="6" creationId="{E793CBD6-5DF8-7D7E-84CE-6F49F05D2D8B}"/>
          </ac:spMkLst>
        </pc:spChg>
        <pc:spChg chg="add del mod">
          <ac:chgData name="office user" userId="5e2a5ed1-9764-46fa-a8f9-8e397fdf45bb" providerId="ADAL" clId="{65EFA47D-1F03-E047-A87C-88DB9D358298}" dt="2023-04-20T12:46:07.190" v="3837"/>
          <ac:spMkLst>
            <pc:docMk/>
            <pc:sldMk cId="1373782487" sldId="272"/>
            <ac:spMk id="7" creationId="{6D8AA07C-FF04-3504-E027-5671635D9899}"/>
          </ac:spMkLst>
        </pc:spChg>
        <pc:spChg chg="del">
          <ac:chgData name="office user" userId="5e2a5ed1-9764-46fa-a8f9-8e397fdf45bb" providerId="ADAL" clId="{65EFA47D-1F03-E047-A87C-88DB9D358298}" dt="2023-04-19T14:33:03.790" v="2721" actId="478"/>
          <ac:spMkLst>
            <pc:docMk/>
            <pc:sldMk cId="1373782487" sldId="272"/>
            <ac:spMk id="9" creationId="{86682503-2291-FFBF-3409-D814B8ADEB83}"/>
          </ac:spMkLst>
        </pc:spChg>
        <pc:spChg chg="del mod">
          <ac:chgData name="office user" userId="5e2a5ed1-9764-46fa-a8f9-8e397fdf45bb" providerId="ADAL" clId="{65EFA47D-1F03-E047-A87C-88DB9D358298}" dt="2023-04-20T12:40:46.309" v="3793" actId="478"/>
          <ac:spMkLst>
            <pc:docMk/>
            <pc:sldMk cId="1373782487" sldId="272"/>
            <ac:spMk id="10" creationId="{549A0804-F7B5-9B7B-D91B-CA5088429290}"/>
          </ac:spMkLst>
        </pc:spChg>
        <pc:picChg chg="add mod">
          <ac:chgData name="office user" userId="5e2a5ed1-9764-46fa-a8f9-8e397fdf45bb" providerId="ADAL" clId="{65EFA47D-1F03-E047-A87C-88DB9D358298}" dt="2023-04-22T05:44:35.903" v="15227" actId="1076"/>
          <ac:picMkLst>
            <pc:docMk/>
            <pc:sldMk cId="1373782487" sldId="272"/>
            <ac:picMk id="3" creationId="{FDD98806-295F-F214-BC50-228F2CF52F97}"/>
          </ac:picMkLst>
        </pc:picChg>
        <pc:picChg chg="add del mod">
          <ac:chgData name="office user" userId="5e2a5ed1-9764-46fa-a8f9-8e397fdf45bb" providerId="ADAL" clId="{65EFA47D-1F03-E047-A87C-88DB9D358298}" dt="2023-04-22T05:44:20.363" v="15220" actId="478"/>
          <ac:picMkLst>
            <pc:docMk/>
            <pc:sldMk cId="1373782487" sldId="272"/>
            <ac:picMk id="5" creationId="{BE64C3DE-F74A-7BCB-2E6C-0478F925E82E}"/>
          </ac:picMkLst>
        </pc:picChg>
        <pc:picChg chg="del">
          <ac:chgData name="office user" userId="5e2a5ed1-9764-46fa-a8f9-8e397fdf45bb" providerId="ADAL" clId="{65EFA47D-1F03-E047-A87C-88DB9D358298}" dt="2023-04-19T14:33:01.743" v="2720" actId="478"/>
          <ac:picMkLst>
            <pc:docMk/>
            <pc:sldMk cId="1373782487" sldId="272"/>
            <ac:picMk id="6" creationId="{BBBF7BA9-4AD9-F3C9-2CFA-4DD51A71D7C9}"/>
          </ac:picMkLst>
        </pc:picChg>
        <pc:picChg chg="del">
          <ac:chgData name="office user" userId="5e2a5ed1-9764-46fa-a8f9-8e397fdf45bb" providerId="ADAL" clId="{65EFA47D-1F03-E047-A87C-88DB9D358298}" dt="2023-04-19T14:33:05.248" v="2722" actId="478"/>
          <ac:picMkLst>
            <pc:docMk/>
            <pc:sldMk cId="1373782487" sldId="272"/>
            <ac:picMk id="8" creationId="{5C41A602-C492-1C0B-E788-245640B18F15}"/>
          </ac:picMkLst>
        </pc:picChg>
        <pc:picChg chg="add mod modCrop">
          <ac:chgData name="office user" userId="5e2a5ed1-9764-46fa-a8f9-8e397fdf45bb" providerId="ADAL" clId="{65EFA47D-1F03-E047-A87C-88DB9D358298}" dt="2023-04-22T05:44:34.439" v="15226" actId="1076"/>
          <ac:picMkLst>
            <pc:docMk/>
            <pc:sldMk cId="1373782487" sldId="272"/>
            <ac:picMk id="8" creationId="{713E537C-C8AB-4576-6EA8-2AEA97ACA72C}"/>
          </ac:picMkLst>
        </pc:picChg>
      </pc:sldChg>
      <pc:sldChg chg="del">
        <pc:chgData name="office user" userId="5e2a5ed1-9764-46fa-a8f9-8e397fdf45bb" providerId="ADAL" clId="{65EFA47D-1F03-E047-A87C-88DB9D358298}" dt="2023-04-19T14:34:28.996" v="2767" actId="2696"/>
        <pc:sldMkLst>
          <pc:docMk/>
          <pc:sldMk cId="2159817181" sldId="273"/>
        </pc:sldMkLst>
      </pc:sldChg>
      <pc:sldChg chg="addSp delSp modSp mod modNotesTx">
        <pc:chgData name="office user" userId="5e2a5ed1-9764-46fa-a8f9-8e397fdf45bb" providerId="ADAL" clId="{65EFA47D-1F03-E047-A87C-88DB9D358298}" dt="2023-04-19T14:37:08.979" v="2808" actId="1076"/>
        <pc:sldMkLst>
          <pc:docMk/>
          <pc:sldMk cId="3276328409" sldId="274"/>
        </pc:sldMkLst>
        <pc:spChg chg="mod">
          <ac:chgData name="office user" userId="5e2a5ed1-9764-46fa-a8f9-8e397fdf45bb" providerId="ADAL" clId="{65EFA47D-1F03-E047-A87C-88DB9D358298}" dt="2023-04-19T14:34:39.614" v="2785" actId="20577"/>
          <ac:spMkLst>
            <pc:docMk/>
            <pc:sldMk cId="3276328409" sldId="274"/>
            <ac:spMk id="2" creationId="{49E79974-7CF0-1EEE-A675-F5D42C15BB5B}"/>
          </ac:spMkLst>
        </pc:spChg>
        <pc:spChg chg="del">
          <ac:chgData name="office user" userId="5e2a5ed1-9764-46fa-a8f9-8e397fdf45bb" providerId="ADAL" clId="{65EFA47D-1F03-E047-A87C-88DB9D358298}" dt="2023-04-19T14:34:45.560" v="2787" actId="478"/>
          <ac:spMkLst>
            <pc:docMk/>
            <pc:sldMk cId="3276328409" sldId="274"/>
            <ac:spMk id="5" creationId="{324DCEA5-8F72-3E40-E366-E2243C74828F}"/>
          </ac:spMkLst>
        </pc:spChg>
        <pc:spChg chg="del mod">
          <ac:chgData name="office user" userId="5e2a5ed1-9764-46fa-a8f9-8e397fdf45bb" providerId="ADAL" clId="{65EFA47D-1F03-E047-A87C-88DB9D358298}" dt="2023-04-19T14:34:50.389" v="2789" actId="478"/>
          <ac:spMkLst>
            <pc:docMk/>
            <pc:sldMk cId="3276328409" sldId="274"/>
            <ac:spMk id="7" creationId="{778EED69-6F88-072F-DA11-39A35E1D9574}"/>
          </ac:spMkLst>
        </pc:spChg>
        <pc:picChg chg="add mod">
          <ac:chgData name="office user" userId="5e2a5ed1-9764-46fa-a8f9-8e397fdf45bb" providerId="ADAL" clId="{65EFA47D-1F03-E047-A87C-88DB9D358298}" dt="2023-04-19T14:37:08.979" v="2808" actId="1076"/>
          <ac:picMkLst>
            <pc:docMk/>
            <pc:sldMk cId="3276328409" sldId="274"/>
            <ac:picMk id="3" creationId="{0E36DD05-E282-4090-2EA6-2B0957C7F461}"/>
          </ac:picMkLst>
        </pc:picChg>
        <pc:picChg chg="del">
          <ac:chgData name="office user" userId="5e2a5ed1-9764-46fa-a8f9-8e397fdf45bb" providerId="ADAL" clId="{65EFA47D-1F03-E047-A87C-88DB9D358298}" dt="2023-04-19T14:34:43.215" v="2786" actId="478"/>
          <ac:picMkLst>
            <pc:docMk/>
            <pc:sldMk cId="3276328409" sldId="274"/>
            <ac:picMk id="4" creationId="{5EF60AD9-5501-EA29-05A6-15F9798C61DD}"/>
          </ac:picMkLst>
        </pc:picChg>
      </pc:sldChg>
      <pc:sldChg chg="addSp delSp modSp add del mod modTransition modNotesTx">
        <pc:chgData name="office user" userId="5e2a5ed1-9764-46fa-a8f9-8e397fdf45bb" providerId="ADAL" clId="{65EFA47D-1F03-E047-A87C-88DB9D358298}" dt="2023-04-20T14:24:28.080" v="8313"/>
        <pc:sldMkLst>
          <pc:docMk/>
          <pc:sldMk cId="409788091" sldId="276"/>
        </pc:sldMkLst>
        <pc:spChg chg="mod">
          <ac:chgData name="office user" userId="5e2a5ed1-9764-46fa-a8f9-8e397fdf45bb" providerId="ADAL" clId="{65EFA47D-1F03-E047-A87C-88DB9D358298}" dt="2023-04-19T14:51:10.006" v="2836" actId="20577"/>
          <ac:spMkLst>
            <pc:docMk/>
            <pc:sldMk cId="409788091" sldId="276"/>
            <ac:spMk id="2" creationId="{49E79974-7CF0-1EEE-A675-F5D42C15BB5B}"/>
          </ac:spMkLst>
        </pc:spChg>
        <pc:spChg chg="del">
          <ac:chgData name="office user" userId="5e2a5ed1-9764-46fa-a8f9-8e397fdf45bb" providerId="ADAL" clId="{65EFA47D-1F03-E047-A87C-88DB9D358298}" dt="2023-04-20T14:12:31.728" v="8291" actId="478"/>
          <ac:spMkLst>
            <pc:docMk/>
            <pc:sldMk cId="409788091" sldId="276"/>
            <ac:spMk id="3" creationId="{0961E39E-DDFB-C142-890B-29E408A80217}"/>
          </ac:spMkLst>
        </pc:spChg>
        <pc:picChg chg="add mod">
          <ac:chgData name="office user" userId="5e2a5ed1-9764-46fa-a8f9-8e397fdf45bb" providerId="ADAL" clId="{65EFA47D-1F03-E047-A87C-88DB9D358298}" dt="2023-04-20T14:23:37.140" v="8310" actId="1076"/>
          <ac:picMkLst>
            <pc:docMk/>
            <pc:sldMk cId="409788091" sldId="276"/>
            <ac:picMk id="4" creationId="{29ECF066-8ADA-785C-71EC-660A4C35E9F8}"/>
          </ac:picMkLst>
        </pc:picChg>
        <pc:picChg chg="del">
          <ac:chgData name="office user" userId="5e2a5ed1-9764-46fa-a8f9-8e397fdf45bb" providerId="ADAL" clId="{65EFA47D-1F03-E047-A87C-88DB9D358298}" dt="2023-04-19T14:51:47.613" v="2864" actId="478"/>
          <ac:picMkLst>
            <pc:docMk/>
            <pc:sldMk cId="409788091" sldId="276"/>
            <ac:picMk id="4" creationId="{DF4E2406-6995-8F1E-0832-FAC37579212B}"/>
          </ac:picMkLst>
        </pc:picChg>
        <pc:picChg chg="add mod">
          <ac:chgData name="office user" userId="5e2a5ed1-9764-46fa-a8f9-8e397fdf45bb" providerId="ADAL" clId="{65EFA47D-1F03-E047-A87C-88DB9D358298}" dt="2023-04-20T14:23:37.140" v="8310" actId="1076"/>
          <ac:picMkLst>
            <pc:docMk/>
            <pc:sldMk cId="409788091" sldId="276"/>
            <ac:picMk id="5" creationId="{D844194D-5C2A-F67B-E1C5-D446F2E8AA95}"/>
          </ac:picMkLst>
        </pc:picChg>
      </pc:sldChg>
      <pc:sldChg chg="delSp modSp mod">
        <pc:chgData name="office user" userId="5e2a5ed1-9764-46fa-a8f9-8e397fdf45bb" providerId="ADAL" clId="{65EFA47D-1F03-E047-A87C-88DB9D358298}" dt="2023-04-22T08:25:31.926" v="15453" actId="1076"/>
        <pc:sldMkLst>
          <pc:docMk/>
          <pc:sldMk cId="2273298706" sldId="277"/>
        </pc:sldMkLst>
        <pc:spChg chg="mod">
          <ac:chgData name="office user" userId="5e2a5ed1-9764-46fa-a8f9-8e397fdf45bb" providerId="ADAL" clId="{65EFA47D-1F03-E047-A87C-88DB9D358298}" dt="2023-04-19T14:51:30.666" v="2861" actId="20577"/>
          <ac:spMkLst>
            <pc:docMk/>
            <pc:sldMk cId="2273298706" sldId="277"/>
            <ac:spMk id="2" creationId="{49E79974-7CF0-1EEE-A675-F5D42C15BB5B}"/>
          </ac:spMkLst>
        </pc:spChg>
        <pc:spChg chg="del">
          <ac:chgData name="office user" userId="5e2a5ed1-9764-46fa-a8f9-8e397fdf45bb" providerId="ADAL" clId="{65EFA47D-1F03-E047-A87C-88DB9D358298}" dt="2023-04-19T14:51:39.512" v="2863" actId="478"/>
          <ac:spMkLst>
            <pc:docMk/>
            <pc:sldMk cId="2273298706" sldId="277"/>
            <ac:spMk id="5" creationId="{E1344B05-F82C-EAE8-A446-7334B4C1D963}"/>
          </ac:spMkLst>
        </pc:spChg>
        <pc:spChg chg="mod">
          <ac:chgData name="office user" userId="5e2a5ed1-9764-46fa-a8f9-8e397fdf45bb" providerId="ADAL" clId="{65EFA47D-1F03-E047-A87C-88DB9D358298}" dt="2023-04-22T08:25:31.926" v="15453" actId="1076"/>
          <ac:spMkLst>
            <pc:docMk/>
            <pc:sldMk cId="2273298706" sldId="277"/>
            <ac:spMk id="6" creationId="{68CC74F4-F4A8-4702-50E4-BAF15BC85914}"/>
          </ac:spMkLst>
        </pc:spChg>
        <pc:picChg chg="del">
          <ac:chgData name="office user" userId="5e2a5ed1-9764-46fa-a8f9-8e397fdf45bb" providerId="ADAL" clId="{65EFA47D-1F03-E047-A87C-88DB9D358298}" dt="2023-04-19T14:51:33.442" v="2862" actId="478"/>
          <ac:picMkLst>
            <pc:docMk/>
            <pc:sldMk cId="2273298706" sldId="277"/>
            <ac:picMk id="4" creationId="{DF4E2406-6995-8F1E-0832-FAC37579212B}"/>
          </ac:picMkLst>
        </pc:picChg>
      </pc:sldChg>
      <pc:sldChg chg="addSp delSp modSp mod modNotesTx">
        <pc:chgData name="office user" userId="5e2a5ed1-9764-46fa-a8f9-8e397fdf45bb" providerId="ADAL" clId="{65EFA47D-1F03-E047-A87C-88DB9D358298}" dt="2023-04-22T09:01:43.967" v="15957" actId="20577"/>
        <pc:sldMkLst>
          <pc:docMk/>
          <pc:sldMk cId="2846515695" sldId="278"/>
        </pc:sldMkLst>
        <pc:spChg chg="mod">
          <ac:chgData name="office user" userId="5e2a5ed1-9764-46fa-a8f9-8e397fdf45bb" providerId="ADAL" clId="{65EFA47D-1F03-E047-A87C-88DB9D358298}" dt="2023-04-19T14:52:10.809" v="2878" actId="20577"/>
          <ac:spMkLst>
            <pc:docMk/>
            <pc:sldMk cId="2846515695" sldId="278"/>
            <ac:spMk id="2" creationId="{49E79974-7CF0-1EEE-A675-F5D42C15BB5B}"/>
          </ac:spMkLst>
        </pc:spChg>
        <pc:spChg chg="add mod">
          <ac:chgData name="office user" userId="5e2a5ed1-9764-46fa-a8f9-8e397fdf45bb" providerId="ADAL" clId="{65EFA47D-1F03-E047-A87C-88DB9D358298}" dt="2023-04-22T05:54:41.624" v="15393" actId="1582"/>
          <ac:spMkLst>
            <pc:docMk/>
            <pc:sldMk cId="2846515695" sldId="278"/>
            <ac:spMk id="4" creationId="{5D6176F5-BB32-3908-D72D-75F6B1A93443}"/>
          </ac:spMkLst>
        </pc:spChg>
        <pc:spChg chg="mod">
          <ac:chgData name="office user" userId="5e2a5ed1-9764-46fa-a8f9-8e397fdf45bb" providerId="ADAL" clId="{65EFA47D-1F03-E047-A87C-88DB9D358298}" dt="2023-04-22T05:54:49.577" v="15394" actId="1076"/>
          <ac:spMkLst>
            <pc:docMk/>
            <pc:sldMk cId="2846515695" sldId="278"/>
            <ac:spMk id="6" creationId="{68CC74F4-F4A8-4702-50E4-BAF15BC85914}"/>
          </ac:spMkLst>
        </pc:spChg>
        <pc:spChg chg="add del mod topLvl">
          <ac:chgData name="office user" userId="5e2a5ed1-9764-46fa-a8f9-8e397fdf45bb" providerId="ADAL" clId="{65EFA47D-1F03-E047-A87C-88DB9D358298}" dt="2023-04-22T05:54:24.613" v="15391" actId="478"/>
          <ac:spMkLst>
            <pc:docMk/>
            <pc:sldMk cId="2846515695" sldId="278"/>
            <ac:spMk id="10" creationId="{98AD7A3B-59AD-B6BF-323A-BEF5B93EE590}"/>
          </ac:spMkLst>
        </pc:spChg>
        <pc:grpChg chg="add del mod">
          <ac:chgData name="office user" userId="5e2a5ed1-9764-46fa-a8f9-8e397fdf45bb" providerId="ADAL" clId="{65EFA47D-1F03-E047-A87C-88DB9D358298}" dt="2023-04-22T05:54:24.613" v="15391" actId="478"/>
          <ac:grpSpMkLst>
            <pc:docMk/>
            <pc:sldMk cId="2846515695" sldId="278"/>
            <ac:grpSpMk id="11" creationId="{0E9B6DB8-B714-C041-34E5-A66D9C8E472F}"/>
          </ac:grpSpMkLst>
        </pc:grpChg>
        <pc:picChg chg="del">
          <ac:chgData name="office user" userId="5e2a5ed1-9764-46fa-a8f9-8e397fdf45bb" providerId="ADAL" clId="{65EFA47D-1F03-E047-A87C-88DB9D358298}" dt="2023-04-19T14:52:13.743" v="2879" actId="478"/>
          <ac:picMkLst>
            <pc:docMk/>
            <pc:sldMk cId="2846515695" sldId="278"/>
            <ac:picMk id="4" creationId="{DF4E2406-6995-8F1E-0832-FAC37579212B}"/>
          </ac:picMkLst>
        </pc:picChg>
        <pc:picChg chg="add mod">
          <ac:chgData name="office user" userId="5e2a5ed1-9764-46fa-a8f9-8e397fdf45bb" providerId="ADAL" clId="{65EFA47D-1F03-E047-A87C-88DB9D358298}" dt="2023-04-22T08:21:24.359" v="15444" actId="1076"/>
          <ac:picMkLst>
            <pc:docMk/>
            <pc:sldMk cId="2846515695" sldId="278"/>
            <ac:picMk id="5" creationId="{540AE522-20C2-57EA-FDB1-1988DA82055E}"/>
          </ac:picMkLst>
        </pc:picChg>
        <pc:picChg chg="add mod">
          <ac:chgData name="office user" userId="5e2a5ed1-9764-46fa-a8f9-8e397fdf45bb" providerId="ADAL" clId="{65EFA47D-1F03-E047-A87C-88DB9D358298}" dt="2023-04-22T05:54:55.074" v="15396" actId="1076"/>
          <ac:picMkLst>
            <pc:docMk/>
            <pc:sldMk cId="2846515695" sldId="278"/>
            <ac:picMk id="8" creationId="{24E1DBC8-3F61-FBD8-1401-76CD35B8B5EB}"/>
          </ac:picMkLst>
        </pc:picChg>
        <pc:picChg chg="add mod topLvl">
          <ac:chgData name="office user" userId="5e2a5ed1-9764-46fa-a8f9-8e397fdf45bb" providerId="ADAL" clId="{65EFA47D-1F03-E047-A87C-88DB9D358298}" dt="2023-04-22T05:54:58.532" v="15397" actId="1076"/>
          <ac:picMkLst>
            <pc:docMk/>
            <pc:sldMk cId="2846515695" sldId="278"/>
            <ac:picMk id="9" creationId="{7BEB595E-7CEB-5E22-ECE5-A14C8AB64B15}"/>
          </ac:picMkLst>
        </pc:picChg>
        <pc:picChg chg="add mod">
          <ac:chgData name="office user" userId="5e2a5ed1-9764-46fa-a8f9-8e397fdf45bb" providerId="ADAL" clId="{65EFA47D-1F03-E047-A87C-88DB9D358298}" dt="2023-04-22T02:35:50.850" v="9980" actId="1076"/>
          <ac:picMkLst>
            <pc:docMk/>
            <pc:sldMk cId="2846515695" sldId="278"/>
            <ac:picMk id="12" creationId="{2F901D42-2CE9-9E2C-EC12-8CAE87084A32}"/>
          </ac:picMkLst>
        </pc:picChg>
        <pc:picChg chg="add mod">
          <ac:chgData name="office user" userId="5e2a5ed1-9764-46fa-a8f9-8e397fdf45bb" providerId="ADAL" clId="{65EFA47D-1F03-E047-A87C-88DB9D358298}" dt="2023-04-22T02:37:27.627" v="10038" actId="1076"/>
          <ac:picMkLst>
            <pc:docMk/>
            <pc:sldMk cId="2846515695" sldId="278"/>
            <ac:picMk id="13" creationId="{65BFE355-9303-DA3C-3491-E97417D40E7C}"/>
          </ac:picMkLst>
        </pc:picChg>
        <pc:picChg chg="add del mod">
          <ac:chgData name="office user" userId="5e2a5ed1-9764-46fa-a8f9-8e397fdf45bb" providerId="ADAL" clId="{65EFA47D-1F03-E047-A87C-88DB9D358298}" dt="2023-04-22T09:01:23.549" v="15902" actId="478"/>
          <ac:picMkLst>
            <pc:docMk/>
            <pc:sldMk cId="2846515695" sldId="278"/>
            <ac:picMk id="15" creationId="{8427BE89-C94E-86FC-E53A-28D19BE8A7C3}"/>
          </ac:picMkLst>
        </pc:picChg>
      </pc:sldChg>
      <pc:sldChg chg="addSp delSp modSp mod modNotesTx">
        <pc:chgData name="office user" userId="5e2a5ed1-9764-46fa-a8f9-8e397fdf45bb" providerId="ADAL" clId="{65EFA47D-1F03-E047-A87C-88DB9D358298}" dt="2023-04-22T05:55:43.879" v="15406" actId="1076"/>
        <pc:sldMkLst>
          <pc:docMk/>
          <pc:sldMk cId="2733291897" sldId="279"/>
        </pc:sldMkLst>
        <pc:spChg chg="mod">
          <ac:chgData name="office user" userId="5e2a5ed1-9764-46fa-a8f9-8e397fdf45bb" providerId="ADAL" clId="{65EFA47D-1F03-E047-A87C-88DB9D358298}" dt="2023-04-19T14:53:28.622" v="2930" actId="20577"/>
          <ac:spMkLst>
            <pc:docMk/>
            <pc:sldMk cId="2733291897" sldId="279"/>
            <ac:spMk id="2" creationId="{B3779FD8-942D-CF59-17BF-6A51FB1D9696}"/>
          </ac:spMkLst>
        </pc:spChg>
        <pc:spChg chg="mod">
          <ac:chgData name="office user" userId="5e2a5ed1-9764-46fa-a8f9-8e397fdf45bb" providerId="ADAL" clId="{65EFA47D-1F03-E047-A87C-88DB9D358298}" dt="2023-04-22T05:55:43.879" v="15406" actId="1076"/>
          <ac:spMkLst>
            <pc:docMk/>
            <pc:sldMk cId="2733291897" sldId="279"/>
            <ac:spMk id="3" creationId="{C1C18933-2FEB-F02C-02AD-CF704E57D288}"/>
          </ac:spMkLst>
        </pc:spChg>
        <pc:picChg chg="del">
          <ac:chgData name="office user" userId="5e2a5ed1-9764-46fa-a8f9-8e397fdf45bb" providerId="ADAL" clId="{65EFA47D-1F03-E047-A87C-88DB9D358298}" dt="2023-04-19T14:53:30.520" v="2931" actId="478"/>
          <ac:picMkLst>
            <pc:docMk/>
            <pc:sldMk cId="2733291897" sldId="279"/>
            <ac:picMk id="4" creationId="{5057C8CD-C64F-0C0D-84E4-3A2F45BEE50A}"/>
          </ac:picMkLst>
        </pc:picChg>
        <pc:picChg chg="add mod modCrop">
          <ac:chgData name="office user" userId="5e2a5ed1-9764-46fa-a8f9-8e397fdf45bb" providerId="ADAL" clId="{65EFA47D-1F03-E047-A87C-88DB9D358298}" dt="2023-04-22T05:55:37.060" v="15403" actId="1076"/>
          <ac:picMkLst>
            <pc:docMk/>
            <pc:sldMk cId="2733291897" sldId="279"/>
            <ac:picMk id="4" creationId="{5F27DDE8-C2E8-0AD1-1AC4-39DBC14E37AE}"/>
          </ac:picMkLst>
        </pc:picChg>
      </pc:sldChg>
      <pc:sldChg chg="del">
        <pc:chgData name="office user" userId="5e2a5ed1-9764-46fa-a8f9-8e397fdf45bb" providerId="ADAL" clId="{65EFA47D-1F03-E047-A87C-88DB9D358298}" dt="2023-04-19T14:54:19.845" v="3060" actId="2696"/>
        <pc:sldMkLst>
          <pc:docMk/>
          <pc:sldMk cId="3396100031" sldId="280"/>
        </pc:sldMkLst>
      </pc:sldChg>
      <pc:sldChg chg="del">
        <pc:chgData name="office user" userId="5e2a5ed1-9764-46fa-a8f9-8e397fdf45bb" providerId="ADAL" clId="{65EFA47D-1F03-E047-A87C-88DB9D358298}" dt="2023-04-19T14:54:31.658" v="3061" actId="2696"/>
        <pc:sldMkLst>
          <pc:docMk/>
          <pc:sldMk cId="992649018" sldId="281"/>
        </pc:sldMkLst>
      </pc:sldChg>
      <pc:sldChg chg="del">
        <pc:chgData name="office user" userId="5e2a5ed1-9764-46fa-a8f9-8e397fdf45bb" providerId="ADAL" clId="{65EFA47D-1F03-E047-A87C-88DB9D358298}" dt="2023-04-19T14:54:16.922" v="3059" actId="2696"/>
        <pc:sldMkLst>
          <pc:docMk/>
          <pc:sldMk cId="670072175" sldId="282"/>
        </pc:sldMkLst>
      </pc:sldChg>
      <pc:sldChg chg="del">
        <pc:chgData name="office user" userId="5e2a5ed1-9764-46fa-a8f9-8e397fdf45bb" providerId="ADAL" clId="{65EFA47D-1F03-E047-A87C-88DB9D358298}" dt="2023-04-19T14:54:31.658" v="3061" actId="2696"/>
        <pc:sldMkLst>
          <pc:docMk/>
          <pc:sldMk cId="3954345395" sldId="283"/>
        </pc:sldMkLst>
      </pc:sldChg>
      <pc:sldChg chg="del">
        <pc:chgData name="office user" userId="5e2a5ed1-9764-46fa-a8f9-8e397fdf45bb" providerId="ADAL" clId="{65EFA47D-1F03-E047-A87C-88DB9D358298}" dt="2023-04-19T14:54:31.658" v="3061" actId="2696"/>
        <pc:sldMkLst>
          <pc:docMk/>
          <pc:sldMk cId="180433000" sldId="284"/>
        </pc:sldMkLst>
      </pc:sldChg>
      <pc:sldChg chg="addSp delSp modSp mod modNotesTx">
        <pc:chgData name="office user" userId="5e2a5ed1-9764-46fa-a8f9-8e397fdf45bb" providerId="ADAL" clId="{65EFA47D-1F03-E047-A87C-88DB9D358298}" dt="2023-04-22T08:41:48.403" v="15697" actId="20577"/>
        <pc:sldMkLst>
          <pc:docMk/>
          <pc:sldMk cId="1688801516" sldId="285"/>
        </pc:sldMkLst>
        <pc:spChg chg="mod">
          <ac:chgData name="office user" userId="5e2a5ed1-9764-46fa-a8f9-8e397fdf45bb" providerId="ADAL" clId="{65EFA47D-1F03-E047-A87C-88DB9D358298}" dt="2023-04-19T14:55:40.600" v="3100" actId="20577"/>
          <ac:spMkLst>
            <pc:docMk/>
            <pc:sldMk cId="1688801516" sldId="285"/>
            <ac:spMk id="2" creationId="{49E79974-7CF0-1EEE-A675-F5D42C15BB5B}"/>
          </ac:spMkLst>
        </pc:spChg>
        <pc:spChg chg="mod">
          <ac:chgData name="office user" userId="5e2a5ed1-9764-46fa-a8f9-8e397fdf45bb" providerId="ADAL" clId="{65EFA47D-1F03-E047-A87C-88DB9D358298}" dt="2023-04-22T08:38:26.315" v="15657" actId="20577"/>
          <ac:spMkLst>
            <pc:docMk/>
            <pc:sldMk cId="1688801516" sldId="285"/>
            <ac:spMk id="3" creationId="{59A9EBBE-1113-B3DD-A8C0-A654263F6A21}"/>
          </ac:spMkLst>
        </pc:spChg>
        <pc:picChg chg="add mod">
          <ac:chgData name="office user" userId="5e2a5ed1-9764-46fa-a8f9-8e397fdf45bb" providerId="ADAL" clId="{65EFA47D-1F03-E047-A87C-88DB9D358298}" dt="2023-04-22T08:40:49.546" v="15661" actId="1076"/>
          <ac:picMkLst>
            <pc:docMk/>
            <pc:sldMk cId="1688801516" sldId="285"/>
            <ac:picMk id="4" creationId="{EA4B7097-A17E-7C64-D8F3-DF69E9078635}"/>
          </ac:picMkLst>
        </pc:picChg>
        <pc:picChg chg="del">
          <ac:chgData name="office user" userId="5e2a5ed1-9764-46fa-a8f9-8e397fdf45bb" providerId="ADAL" clId="{65EFA47D-1F03-E047-A87C-88DB9D358298}" dt="2023-04-19T14:55:17.515" v="3069" actId="478"/>
          <ac:picMkLst>
            <pc:docMk/>
            <pc:sldMk cId="1688801516" sldId="285"/>
            <ac:picMk id="5" creationId="{51A435F9-A63C-C114-E602-A626CB7A9ECE}"/>
          </ac:picMkLst>
        </pc:picChg>
        <pc:picChg chg="add mod">
          <ac:chgData name="office user" userId="5e2a5ed1-9764-46fa-a8f9-8e397fdf45bb" providerId="ADAL" clId="{65EFA47D-1F03-E047-A87C-88DB9D358298}" dt="2023-04-22T04:37:20.738" v="12769" actId="1076"/>
          <ac:picMkLst>
            <pc:docMk/>
            <pc:sldMk cId="1688801516" sldId="285"/>
            <ac:picMk id="5" creationId="{A5CA8178-5ABF-71F8-4A20-5EED8AB21376}"/>
          </ac:picMkLst>
        </pc:picChg>
      </pc:sldChg>
      <pc:sldChg chg="del">
        <pc:chgData name="office user" userId="5e2a5ed1-9764-46fa-a8f9-8e397fdf45bb" providerId="ADAL" clId="{65EFA47D-1F03-E047-A87C-88DB9D358298}" dt="2023-04-19T14:55:46.252" v="3101" actId="2696"/>
        <pc:sldMkLst>
          <pc:docMk/>
          <pc:sldMk cId="4139759818" sldId="286"/>
        </pc:sldMkLst>
      </pc:sldChg>
      <pc:sldChg chg="del">
        <pc:chgData name="office user" userId="5e2a5ed1-9764-46fa-a8f9-8e397fdf45bb" providerId="ADAL" clId="{65EFA47D-1F03-E047-A87C-88DB9D358298}" dt="2023-04-19T14:55:52.180" v="3102" actId="2696"/>
        <pc:sldMkLst>
          <pc:docMk/>
          <pc:sldMk cId="1930009799" sldId="287"/>
        </pc:sldMkLst>
      </pc:sldChg>
      <pc:sldChg chg="del">
        <pc:chgData name="office user" userId="5e2a5ed1-9764-46fa-a8f9-8e397fdf45bb" providerId="ADAL" clId="{65EFA47D-1F03-E047-A87C-88DB9D358298}" dt="2023-04-19T14:55:52.180" v="3102" actId="2696"/>
        <pc:sldMkLst>
          <pc:docMk/>
          <pc:sldMk cId="702913939" sldId="288"/>
        </pc:sldMkLst>
      </pc:sldChg>
      <pc:sldChg chg="addSp delSp modSp mod modNotesTx">
        <pc:chgData name="office user" userId="5e2a5ed1-9764-46fa-a8f9-8e397fdf45bb" providerId="ADAL" clId="{65EFA47D-1F03-E047-A87C-88DB9D358298}" dt="2023-04-22T08:47:21.274" v="15725" actId="1076"/>
        <pc:sldMkLst>
          <pc:docMk/>
          <pc:sldMk cId="2981248371" sldId="289"/>
        </pc:sldMkLst>
        <pc:spChg chg="mod">
          <ac:chgData name="office user" userId="5e2a5ed1-9764-46fa-a8f9-8e397fdf45bb" providerId="ADAL" clId="{65EFA47D-1F03-E047-A87C-88DB9D358298}" dt="2023-04-19T14:56:27.870" v="3144" actId="20577"/>
          <ac:spMkLst>
            <pc:docMk/>
            <pc:sldMk cId="2981248371" sldId="289"/>
            <ac:spMk id="2" creationId="{49E79974-7CF0-1EEE-A675-F5D42C15BB5B}"/>
          </ac:spMkLst>
        </pc:spChg>
        <pc:spChg chg="mod">
          <ac:chgData name="office user" userId="5e2a5ed1-9764-46fa-a8f9-8e397fdf45bb" providerId="ADAL" clId="{65EFA47D-1F03-E047-A87C-88DB9D358298}" dt="2023-04-22T08:47:21.274" v="15725" actId="1076"/>
          <ac:spMkLst>
            <pc:docMk/>
            <pc:sldMk cId="2981248371" sldId="289"/>
            <ac:spMk id="3" creationId="{59A9EBBE-1113-B3DD-A8C0-A654263F6A21}"/>
          </ac:spMkLst>
        </pc:spChg>
        <pc:spChg chg="add mod">
          <ac:chgData name="office user" userId="5e2a5ed1-9764-46fa-a8f9-8e397fdf45bb" providerId="ADAL" clId="{65EFA47D-1F03-E047-A87C-88DB9D358298}" dt="2023-04-22T08:45:21.159" v="15709" actId="1076"/>
          <ac:spMkLst>
            <pc:docMk/>
            <pc:sldMk cId="2981248371" sldId="289"/>
            <ac:spMk id="7" creationId="{29170378-EBFF-EB5A-3B4F-875B310D4BA6}"/>
          </ac:spMkLst>
        </pc:spChg>
        <pc:picChg chg="add mod">
          <ac:chgData name="office user" userId="5e2a5ed1-9764-46fa-a8f9-8e397fdf45bb" providerId="ADAL" clId="{65EFA47D-1F03-E047-A87C-88DB9D358298}" dt="2023-04-22T08:47:04.783" v="15712" actId="1076"/>
          <ac:picMkLst>
            <pc:docMk/>
            <pc:sldMk cId="2981248371" sldId="289"/>
            <ac:picMk id="4" creationId="{DD85E5BE-8C4F-EC84-D028-55367B251AE9}"/>
          </ac:picMkLst>
        </pc:picChg>
        <pc:picChg chg="del">
          <ac:chgData name="office user" userId="5e2a5ed1-9764-46fa-a8f9-8e397fdf45bb" providerId="ADAL" clId="{65EFA47D-1F03-E047-A87C-88DB9D358298}" dt="2023-04-19T14:56:31.803" v="3145" actId="478"/>
          <ac:picMkLst>
            <pc:docMk/>
            <pc:sldMk cId="2981248371" sldId="289"/>
            <ac:picMk id="5" creationId="{5B03F94E-075E-E308-D636-18CDA72AF4A1}"/>
          </ac:picMkLst>
        </pc:picChg>
        <pc:picChg chg="add mod">
          <ac:chgData name="office user" userId="5e2a5ed1-9764-46fa-a8f9-8e397fdf45bb" providerId="ADAL" clId="{65EFA47D-1F03-E047-A87C-88DB9D358298}" dt="2023-04-22T08:44:17.615" v="15699" actId="1076"/>
          <ac:picMkLst>
            <pc:docMk/>
            <pc:sldMk cId="2981248371" sldId="289"/>
            <ac:picMk id="5" creationId="{DD760FA7-5B43-C297-A1F9-141F2B228E8B}"/>
          </ac:picMkLst>
        </pc:picChg>
      </pc:sldChg>
      <pc:sldChg chg="addSp delSp modSp del mod modNotesTx">
        <pc:chgData name="office user" userId="5e2a5ed1-9764-46fa-a8f9-8e397fdf45bb" providerId="ADAL" clId="{65EFA47D-1F03-E047-A87C-88DB9D358298}" dt="2023-04-22T08:48:47.369" v="15726" actId="2696"/>
        <pc:sldMkLst>
          <pc:docMk/>
          <pc:sldMk cId="147885487" sldId="290"/>
        </pc:sldMkLst>
        <pc:spChg chg="mod">
          <ac:chgData name="office user" userId="5e2a5ed1-9764-46fa-a8f9-8e397fdf45bb" providerId="ADAL" clId="{65EFA47D-1F03-E047-A87C-88DB9D358298}" dt="2023-04-19T14:57:36.955" v="3212" actId="20577"/>
          <ac:spMkLst>
            <pc:docMk/>
            <pc:sldMk cId="147885487" sldId="290"/>
            <ac:spMk id="2" creationId="{9E4CCA94-944D-C804-9D28-D48F6A94787C}"/>
          </ac:spMkLst>
        </pc:spChg>
        <pc:spChg chg="del">
          <ac:chgData name="office user" userId="5e2a5ed1-9764-46fa-a8f9-8e397fdf45bb" providerId="ADAL" clId="{65EFA47D-1F03-E047-A87C-88DB9D358298}" dt="2023-04-19T14:57:41.585" v="3214" actId="478"/>
          <ac:spMkLst>
            <pc:docMk/>
            <pc:sldMk cId="147885487" sldId="290"/>
            <ac:spMk id="4" creationId="{6FD6D698-3E94-C9BF-5DF1-C3707865A025}"/>
          </ac:spMkLst>
        </pc:spChg>
        <pc:spChg chg="add mod">
          <ac:chgData name="office user" userId="5e2a5ed1-9764-46fa-a8f9-8e397fdf45bb" providerId="ADAL" clId="{65EFA47D-1F03-E047-A87C-88DB9D358298}" dt="2023-04-19T14:57:39.190" v="3213" actId="478"/>
          <ac:spMkLst>
            <pc:docMk/>
            <pc:sldMk cId="147885487" sldId="290"/>
            <ac:spMk id="6" creationId="{D77BD322-442E-7B0B-D922-47715CC30175}"/>
          </ac:spMkLst>
        </pc:spChg>
        <pc:picChg chg="del">
          <ac:chgData name="office user" userId="5e2a5ed1-9764-46fa-a8f9-8e397fdf45bb" providerId="ADAL" clId="{65EFA47D-1F03-E047-A87C-88DB9D358298}" dt="2023-04-19T14:57:39.190" v="3213" actId="478"/>
          <ac:picMkLst>
            <pc:docMk/>
            <pc:sldMk cId="147885487" sldId="290"/>
            <ac:picMk id="5" creationId="{D646B4CA-46C3-6B1D-DAB6-4AE3C9D0FE71}"/>
          </ac:picMkLst>
        </pc:picChg>
      </pc:sldChg>
      <pc:sldChg chg="modNotesTx">
        <pc:chgData name="office user" userId="5e2a5ed1-9764-46fa-a8f9-8e397fdf45bb" providerId="ADAL" clId="{65EFA47D-1F03-E047-A87C-88DB9D358298}" dt="2023-04-19T14:35:22.026" v="2797" actId="20577"/>
        <pc:sldMkLst>
          <pc:docMk/>
          <pc:sldMk cId="3803514866" sldId="292"/>
        </pc:sldMkLst>
      </pc:sldChg>
      <pc:sldChg chg="modSp mod ord modNotesTx">
        <pc:chgData name="office user" userId="5e2a5ed1-9764-46fa-a8f9-8e397fdf45bb" providerId="ADAL" clId="{65EFA47D-1F03-E047-A87C-88DB9D358298}" dt="2023-04-19T14:35:16.446" v="2796" actId="20577"/>
        <pc:sldMkLst>
          <pc:docMk/>
          <pc:sldMk cId="3939781965" sldId="293"/>
        </pc:sldMkLst>
        <pc:spChg chg="mod">
          <ac:chgData name="office user" userId="5e2a5ed1-9764-46fa-a8f9-8e397fdf45bb" providerId="ADAL" clId="{65EFA47D-1F03-E047-A87C-88DB9D358298}" dt="2023-04-19T13:22:21.567" v="1008" actId="20577"/>
          <ac:spMkLst>
            <pc:docMk/>
            <pc:sldMk cId="3939781965" sldId="293"/>
            <ac:spMk id="2" creationId="{49E79974-7CF0-1EEE-A675-F5D42C15BB5B}"/>
          </ac:spMkLst>
        </pc:spChg>
      </pc:sldChg>
      <pc:sldChg chg="modNotesTx">
        <pc:chgData name="office user" userId="5e2a5ed1-9764-46fa-a8f9-8e397fdf45bb" providerId="ADAL" clId="{65EFA47D-1F03-E047-A87C-88DB9D358298}" dt="2023-04-19T14:35:09.914" v="2795" actId="20577"/>
        <pc:sldMkLst>
          <pc:docMk/>
          <pc:sldMk cId="4235835537" sldId="294"/>
        </pc:sldMkLst>
      </pc:sldChg>
      <pc:sldChg chg="del">
        <pc:chgData name="office user" userId="5e2a5ed1-9764-46fa-a8f9-8e397fdf45bb" providerId="ADAL" clId="{65EFA47D-1F03-E047-A87C-88DB9D358298}" dt="2023-04-19T12:51:33.983" v="1" actId="2696"/>
        <pc:sldMkLst>
          <pc:docMk/>
          <pc:sldMk cId="2503797202" sldId="295"/>
        </pc:sldMkLst>
      </pc:sldChg>
      <pc:sldChg chg="del">
        <pc:chgData name="office user" userId="5e2a5ed1-9764-46fa-a8f9-8e397fdf45bb" providerId="ADAL" clId="{65EFA47D-1F03-E047-A87C-88DB9D358298}" dt="2023-04-19T14:30:49.134" v="2704" actId="2696"/>
        <pc:sldMkLst>
          <pc:docMk/>
          <pc:sldMk cId="1916564601" sldId="296"/>
        </pc:sldMkLst>
      </pc:sldChg>
      <pc:sldChg chg="del">
        <pc:chgData name="office user" userId="5e2a5ed1-9764-46fa-a8f9-8e397fdf45bb" providerId="ADAL" clId="{65EFA47D-1F03-E047-A87C-88DB9D358298}" dt="2023-04-19T14:57:46.097" v="3215" actId="2696"/>
        <pc:sldMkLst>
          <pc:docMk/>
          <pc:sldMk cId="570477192" sldId="297"/>
        </pc:sldMkLst>
      </pc:sldChg>
      <pc:sldChg chg="del">
        <pc:chgData name="office user" userId="5e2a5ed1-9764-46fa-a8f9-8e397fdf45bb" providerId="ADAL" clId="{65EFA47D-1F03-E047-A87C-88DB9D358298}" dt="2023-04-19T14:54:31.658" v="3061" actId="2696"/>
        <pc:sldMkLst>
          <pc:docMk/>
          <pc:sldMk cId="3554510029" sldId="298"/>
        </pc:sldMkLst>
      </pc:sldChg>
      <pc:sldChg chg="del">
        <pc:chgData name="office user" userId="5e2a5ed1-9764-46fa-a8f9-8e397fdf45bb" providerId="ADAL" clId="{65EFA47D-1F03-E047-A87C-88DB9D358298}" dt="2023-04-19T14:54:31.658" v="3061" actId="2696"/>
        <pc:sldMkLst>
          <pc:docMk/>
          <pc:sldMk cId="3894638831" sldId="299"/>
        </pc:sldMkLst>
      </pc:sldChg>
      <pc:sldChg chg="addSp delSp modSp new mod modShow">
        <pc:chgData name="office user" userId="5e2a5ed1-9764-46fa-a8f9-8e397fdf45bb" providerId="ADAL" clId="{65EFA47D-1F03-E047-A87C-88DB9D358298}" dt="2023-04-19T13:30:14.515" v="1216" actId="122"/>
        <pc:sldMkLst>
          <pc:docMk/>
          <pc:sldMk cId="3734631277" sldId="301"/>
        </pc:sldMkLst>
        <pc:spChg chg="mod">
          <ac:chgData name="office user" userId="5e2a5ed1-9764-46fa-a8f9-8e397fdf45bb" providerId="ADAL" clId="{65EFA47D-1F03-E047-A87C-88DB9D358298}" dt="2023-04-19T13:29:29.806" v="1137" actId="20577"/>
          <ac:spMkLst>
            <pc:docMk/>
            <pc:sldMk cId="3734631277" sldId="301"/>
            <ac:spMk id="2" creationId="{FDD7A96E-A458-FE30-F78E-F6E49794B8DC}"/>
          </ac:spMkLst>
        </pc:spChg>
        <pc:spChg chg="mod">
          <ac:chgData name="office user" userId="5e2a5ed1-9764-46fa-a8f9-8e397fdf45bb" providerId="ADAL" clId="{65EFA47D-1F03-E047-A87C-88DB9D358298}" dt="2023-04-19T13:30:14.515" v="1216" actId="122"/>
          <ac:spMkLst>
            <pc:docMk/>
            <pc:sldMk cId="3734631277" sldId="301"/>
            <ac:spMk id="3" creationId="{BAB5909A-BB43-C13E-8B36-0EF6A6718DA3}"/>
          </ac:spMkLst>
        </pc:spChg>
        <pc:spChg chg="add del mod">
          <ac:chgData name="office user" userId="5e2a5ed1-9764-46fa-a8f9-8e397fdf45bb" providerId="ADAL" clId="{65EFA47D-1F03-E047-A87C-88DB9D358298}" dt="2023-04-19T13:21:28.885" v="995" actId="478"/>
          <ac:spMkLst>
            <pc:docMk/>
            <pc:sldMk cId="3734631277" sldId="301"/>
            <ac:spMk id="5" creationId="{1827BE4C-492F-D27B-AF27-EE11E67F509F}"/>
          </ac:spMkLst>
        </pc:spChg>
      </pc:sldChg>
      <pc:sldChg chg="modSp new mod">
        <pc:chgData name="office user" userId="5e2a5ed1-9764-46fa-a8f9-8e397fdf45bb" providerId="ADAL" clId="{65EFA47D-1F03-E047-A87C-88DB9D358298}" dt="2023-04-22T05:40:58.366" v="15198" actId="403"/>
        <pc:sldMkLst>
          <pc:docMk/>
          <pc:sldMk cId="1195505075" sldId="302"/>
        </pc:sldMkLst>
        <pc:spChg chg="mod">
          <ac:chgData name="office user" userId="5e2a5ed1-9764-46fa-a8f9-8e397fdf45bb" providerId="ADAL" clId="{65EFA47D-1F03-E047-A87C-88DB9D358298}" dt="2023-04-19T13:39:46.109" v="1259" actId="207"/>
          <ac:spMkLst>
            <pc:docMk/>
            <pc:sldMk cId="1195505075" sldId="302"/>
            <ac:spMk id="2" creationId="{58607ECD-2C4F-B5F8-9E2D-915755F09C8D}"/>
          </ac:spMkLst>
        </pc:spChg>
        <pc:spChg chg="mod">
          <ac:chgData name="office user" userId="5e2a5ed1-9764-46fa-a8f9-8e397fdf45bb" providerId="ADAL" clId="{65EFA47D-1F03-E047-A87C-88DB9D358298}" dt="2023-04-22T05:40:58.366" v="15198" actId="403"/>
          <ac:spMkLst>
            <pc:docMk/>
            <pc:sldMk cId="1195505075" sldId="302"/>
            <ac:spMk id="3" creationId="{1D1FE191-B157-4D4D-4476-AAF5A16898CB}"/>
          </ac:spMkLst>
        </pc:spChg>
      </pc:sldChg>
      <pc:sldChg chg="delSp modSp new mod">
        <pc:chgData name="office user" userId="5e2a5ed1-9764-46fa-a8f9-8e397fdf45bb" providerId="ADAL" clId="{65EFA47D-1F03-E047-A87C-88DB9D358298}" dt="2023-04-20T14:27:02.599" v="8324" actId="1076"/>
        <pc:sldMkLst>
          <pc:docMk/>
          <pc:sldMk cId="646952138" sldId="303"/>
        </pc:sldMkLst>
        <pc:spChg chg="del">
          <ac:chgData name="office user" userId="5e2a5ed1-9764-46fa-a8f9-8e397fdf45bb" providerId="ADAL" clId="{65EFA47D-1F03-E047-A87C-88DB9D358298}" dt="2023-04-20T14:26:42.793" v="8319" actId="478"/>
          <ac:spMkLst>
            <pc:docMk/>
            <pc:sldMk cId="646952138" sldId="303"/>
            <ac:spMk id="2" creationId="{1539E740-47C7-1B23-E295-3ED3D6317174}"/>
          </ac:spMkLst>
        </pc:spChg>
        <pc:spChg chg="mod">
          <ac:chgData name="office user" userId="5e2a5ed1-9764-46fa-a8f9-8e397fdf45bb" providerId="ADAL" clId="{65EFA47D-1F03-E047-A87C-88DB9D358298}" dt="2023-04-20T14:27:02.599" v="8324" actId="1076"/>
          <ac:spMkLst>
            <pc:docMk/>
            <pc:sldMk cId="646952138" sldId="303"/>
            <ac:spMk id="3" creationId="{A8FD59C8-1861-DD65-520B-0770A8569886}"/>
          </ac:spMkLst>
        </pc:spChg>
      </pc:sldChg>
      <pc:sldChg chg="addSp delSp modSp add mod modNotesTx">
        <pc:chgData name="office user" userId="5e2a5ed1-9764-46fa-a8f9-8e397fdf45bb" providerId="ADAL" clId="{65EFA47D-1F03-E047-A87C-88DB9D358298}" dt="2023-04-22T08:26:31.849" v="15458" actId="20577"/>
        <pc:sldMkLst>
          <pc:docMk/>
          <pc:sldMk cId="790583967" sldId="304"/>
        </pc:sldMkLst>
        <pc:spChg chg="mod">
          <ac:chgData name="office user" userId="5e2a5ed1-9764-46fa-a8f9-8e397fdf45bb" providerId="ADAL" clId="{65EFA47D-1F03-E047-A87C-88DB9D358298}" dt="2023-04-19T14:53:04.050" v="2905"/>
          <ac:spMkLst>
            <pc:docMk/>
            <pc:sldMk cId="790583967" sldId="304"/>
            <ac:spMk id="2" creationId="{49E79974-7CF0-1EEE-A675-F5D42C15BB5B}"/>
          </ac:spMkLst>
        </pc:spChg>
        <pc:spChg chg="mod">
          <ac:chgData name="office user" userId="5e2a5ed1-9764-46fa-a8f9-8e397fdf45bb" providerId="ADAL" clId="{65EFA47D-1F03-E047-A87C-88DB9D358298}" dt="2023-04-22T08:26:31.849" v="15458" actId="20577"/>
          <ac:spMkLst>
            <pc:docMk/>
            <pc:sldMk cId="790583967" sldId="304"/>
            <ac:spMk id="6" creationId="{68CC74F4-F4A8-4702-50E4-BAF15BC85914}"/>
          </ac:spMkLst>
        </pc:spChg>
        <pc:picChg chg="add del mod">
          <ac:chgData name="office user" userId="5e2a5ed1-9764-46fa-a8f9-8e397fdf45bb" providerId="ADAL" clId="{65EFA47D-1F03-E047-A87C-88DB9D358298}" dt="2023-04-19T14:52:53.910" v="2904"/>
          <ac:picMkLst>
            <pc:docMk/>
            <pc:sldMk cId="790583967" sldId="304"/>
            <ac:picMk id="3" creationId="{7B32B3CE-95B3-7466-52CA-76FCA0FF59C3}"/>
          </ac:picMkLst>
        </pc:picChg>
      </pc:sldChg>
      <pc:sldChg chg="addSp delSp modSp add mod">
        <pc:chgData name="office user" userId="5e2a5ed1-9764-46fa-a8f9-8e397fdf45bb" providerId="ADAL" clId="{65EFA47D-1F03-E047-A87C-88DB9D358298}" dt="2023-04-22T09:00:42.771" v="15882" actId="478"/>
        <pc:sldMkLst>
          <pc:docMk/>
          <pc:sldMk cId="1000715174" sldId="305"/>
        </pc:sldMkLst>
        <pc:spChg chg="mod">
          <ac:chgData name="office user" userId="5e2a5ed1-9764-46fa-a8f9-8e397fdf45bb" providerId="ADAL" clId="{65EFA47D-1F03-E047-A87C-88DB9D358298}" dt="2023-04-22T09:00:37.889" v="15880" actId="1076"/>
          <ac:spMkLst>
            <pc:docMk/>
            <pc:sldMk cId="1000715174" sldId="305"/>
            <ac:spMk id="2" creationId="{1539E740-47C7-1B23-E295-3ED3D6317174}"/>
          </ac:spMkLst>
        </pc:spChg>
        <pc:spChg chg="mod">
          <ac:chgData name="office user" userId="5e2a5ed1-9764-46fa-a8f9-8e397fdf45bb" providerId="ADAL" clId="{65EFA47D-1F03-E047-A87C-88DB9D358298}" dt="2023-04-22T06:00:52.074" v="15426" actId="1076"/>
          <ac:spMkLst>
            <pc:docMk/>
            <pc:sldMk cId="1000715174" sldId="305"/>
            <ac:spMk id="3" creationId="{A8FD59C8-1861-DD65-520B-0770A8569886}"/>
          </ac:spMkLst>
        </pc:spChg>
        <pc:spChg chg="add del mod">
          <ac:chgData name="office user" userId="5e2a5ed1-9764-46fa-a8f9-8e397fdf45bb" providerId="ADAL" clId="{65EFA47D-1F03-E047-A87C-88DB9D358298}" dt="2023-04-20T13:16:10.162" v="5063"/>
          <ac:spMkLst>
            <pc:docMk/>
            <pc:sldMk cId="1000715174" sldId="305"/>
            <ac:spMk id="5" creationId="{022879C0-C8F5-085A-3D25-BB425328AF62}"/>
          </ac:spMkLst>
        </pc:spChg>
        <pc:picChg chg="add mod">
          <ac:chgData name="office user" userId="5e2a5ed1-9764-46fa-a8f9-8e397fdf45bb" providerId="ADAL" clId="{65EFA47D-1F03-E047-A87C-88DB9D358298}" dt="2023-04-22T06:01:11.270" v="15431" actId="1076"/>
          <ac:picMkLst>
            <pc:docMk/>
            <pc:sldMk cId="1000715174" sldId="305"/>
            <ac:picMk id="4" creationId="{99379A6F-8B48-EE93-6761-233E43EFF1D6}"/>
          </ac:picMkLst>
        </pc:picChg>
        <pc:picChg chg="add mod modCrop">
          <ac:chgData name="office user" userId="5e2a5ed1-9764-46fa-a8f9-8e397fdf45bb" providerId="ADAL" clId="{65EFA47D-1F03-E047-A87C-88DB9D358298}" dt="2023-04-22T06:00:52.074" v="15426" actId="1076"/>
          <ac:picMkLst>
            <pc:docMk/>
            <pc:sldMk cId="1000715174" sldId="305"/>
            <ac:picMk id="6" creationId="{C3024308-1A44-E9D7-2903-7AD0FB7EB8B9}"/>
          </ac:picMkLst>
        </pc:picChg>
        <pc:picChg chg="add del mod">
          <ac:chgData name="office user" userId="5e2a5ed1-9764-46fa-a8f9-8e397fdf45bb" providerId="ADAL" clId="{65EFA47D-1F03-E047-A87C-88DB9D358298}" dt="2023-04-22T09:00:42.771" v="15882" actId="478"/>
          <ac:picMkLst>
            <pc:docMk/>
            <pc:sldMk cId="1000715174" sldId="305"/>
            <ac:picMk id="7" creationId="{3AD9BB70-C201-9E90-2E9E-32D1BB2378C9}"/>
          </ac:picMkLst>
        </pc:picChg>
      </pc:sldChg>
      <pc:sldChg chg="addSp delSp modSp new mod modNotesTx">
        <pc:chgData name="office user" userId="5e2a5ed1-9764-46fa-a8f9-8e397fdf45bb" providerId="ADAL" clId="{65EFA47D-1F03-E047-A87C-88DB9D358298}" dt="2023-04-22T09:00:51.072" v="15886" actId="14100"/>
        <pc:sldMkLst>
          <pc:docMk/>
          <pc:sldMk cId="158030233" sldId="306"/>
        </pc:sldMkLst>
        <pc:spChg chg="mod">
          <ac:chgData name="office user" userId="5e2a5ed1-9764-46fa-a8f9-8e397fdf45bb" providerId="ADAL" clId="{65EFA47D-1F03-E047-A87C-88DB9D358298}" dt="2023-04-22T09:00:51.072" v="15886" actId="14100"/>
          <ac:spMkLst>
            <pc:docMk/>
            <pc:sldMk cId="158030233" sldId="306"/>
            <ac:spMk id="2" creationId="{3E8B8F97-6330-CE37-E43D-8AEF905D9DE3}"/>
          </ac:spMkLst>
        </pc:spChg>
        <pc:spChg chg="del">
          <ac:chgData name="office user" userId="5e2a5ed1-9764-46fa-a8f9-8e397fdf45bb" providerId="ADAL" clId="{65EFA47D-1F03-E047-A87C-88DB9D358298}" dt="2023-04-20T13:24:25.918" v="5075" actId="478"/>
          <ac:spMkLst>
            <pc:docMk/>
            <pc:sldMk cId="158030233" sldId="306"/>
            <ac:spMk id="3" creationId="{C70FB627-694F-5770-D3B0-29EBF7526233}"/>
          </ac:spMkLst>
        </pc:spChg>
        <pc:spChg chg="add mod">
          <ac:chgData name="office user" userId="5e2a5ed1-9764-46fa-a8f9-8e397fdf45bb" providerId="ADAL" clId="{65EFA47D-1F03-E047-A87C-88DB9D358298}" dt="2023-04-22T08:20:49.159" v="15440" actId="20577"/>
          <ac:spMkLst>
            <pc:docMk/>
            <pc:sldMk cId="158030233" sldId="306"/>
            <ac:spMk id="5" creationId="{753CEC47-AF7F-426E-C149-5AC4A9D4FC14}"/>
          </ac:spMkLst>
        </pc:spChg>
        <pc:picChg chg="add mod">
          <ac:chgData name="office user" userId="5e2a5ed1-9764-46fa-a8f9-8e397fdf45bb" providerId="ADAL" clId="{65EFA47D-1F03-E047-A87C-88DB9D358298}" dt="2023-04-22T08:20:58.339" v="15442" actId="208"/>
          <ac:picMkLst>
            <pc:docMk/>
            <pc:sldMk cId="158030233" sldId="306"/>
            <ac:picMk id="4" creationId="{574A69D3-9CB9-B1C9-B584-C28B3F814F31}"/>
          </ac:picMkLst>
        </pc:picChg>
        <pc:picChg chg="add mod">
          <ac:chgData name="office user" userId="5e2a5ed1-9764-46fa-a8f9-8e397fdf45bb" providerId="ADAL" clId="{65EFA47D-1F03-E047-A87C-88DB9D358298}" dt="2023-04-22T08:20:55.488" v="15441" actId="208"/>
          <ac:picMkLst>
            <pc:docMk/>
            <pc:sldMk cId="158030233" sldId="306"/>
            <ac:picMk id="6" creationId="{44E7EB20-CD6D-C45E-E05A-5E0933DFC995}"/>
          </ac:picMkLst>
        </pc:picChg>
      </pc:sldChg>
      <pc:sldChg chg="modSp new mod">
        <pc:chgData name="office user" userId="5e2a5ed1-9764-46fa-a8f9-8e397fdf45bb" providerId="ADAL" clId="{65EFA47D-1F03-E047-A87C-88DB9D358298}" dt="2023-04-22T09:00:54.701" v="15889" actId="20577"/>
        <pc:sldMkLst>
          <pc:docMk/>
          <pc:sldMk cId="1404438186" sldId="307"/>
        </pc:sldMkLst>
        <pc:spChg chg="mod">
          <ac:chgData name="office user" userId="5e2a5ed1-9764-46fa-a8f9-8e397fdf45bb" providerId="ADAL" clId="{65EFA47D-1F03-E047-A87C-88DB9D358298}" dt="2023-04-22T09:00:54.701" v="15889" actId="20577"/>
          <ac:spMkLst>
            <pc:docMk/>
            <pc:sldMk cId="1404438186" sldId="307"/>
            <ac:spMk id="2" creationId="{FE46FEC7-9817-4AD3-4E01-1E3BB646D4B8}"/>
          </ac:spMkLst>
        </pc:spChg>
        <pc:spChg chg="mod">
          <ac:chgData name="office user" userId="5e2a5ed1-9764-46fa-a8f9-8e397fdf45bb" providerId="ADAL" clId="{65EFA47D-1F03-E047-A87C-88DB9D358298}" dt="2023-04-22T05:52:34.872" v="15389" actId="20577"/>
          <ac:spMkLst>
            <pc:docMk/>
            <pc:sldMk cId="1404438186" sldId="307"/>
            <ac:spMk id="3" creationId="{F9A2393C-9316-2D41-1720-72FE3C9375A4}"/>
          </ac:spMkLst>
        </pc:spChg>
      </pc:sldChg>
      <pc:sldChg chg="addSp delSp modSp new mod">
        <pc:chgData name="office user" userId="5e2a5ed1-9764-46fa-a8f9-8e397fdf45bb" providerId="ADAL" clId="{65EFA47D-1F03-E047-A87C-88DB9D358298}" dt="2023-04-22T09:01:05.407" v="15897" actId="14100"/>
        <pc:sldMkLst>
          <pc:docMk/>
          <pc:sldMk cId="3459990416" sldId="308"/>
        </pc:sldMkLst>
        <pc:spChg chg="mod">
          <ac:chgData name="office user" userId="5e2a5ed1-9764-46fa-a8f9-8e397fdf45bb" providerId="ADAL" clId="{65EFA47D-1F03-E047-A87C-88DB9D358298}" dt="2023-04-22T09:01:00.997" v="15893" actId="14100"/>
          <ac:spMkLst>
            <pc:docMk/>
            <pc:sldMk cId="3459990416" sldId="308"/>
            <ac:spMk id="2" creationId="{9B033E51-4227-064D-6CED-FC212D535A6C}"/>
          </ac:spMkLst>
        </pc:spChg>
        <pc:spChg chg="mod">
          <ac:chgData name="office user" userId="5e2a5ed1-9764-46fa-a8f9-8e397fdf45bb" providerId="ADAL" clId="{65EFA47D-1F03-E047-A87C-88DB9D358298}" dt="2023-04-22T08:59:43.568" v="15868" actId="20577"/>
          <ac:spMkLst>
            <pc:docMk/>
            <pc:sldMk cId="3459990416" sldId="308"/>
            <ac:spMk id="3" creationId="{4ACCA921-86F6-AE1B-A718-04333740F342}"/>
          </ac:spMkLst>
        </pc:spChg>
        <pc:spChg chg="add mod">
          <ac:chgData name="office user" userId="5e2a5ed1-9764-46fa-a8f9-8e397fdf45bb" providerId="ADAL" clId="{65EFA47D-1F03-E047-A87C-88DB9D358298}" dt="2023-04-22T09:01:05.407" v="15897" actId="14100"/>
          <ac:spMkLst>
            <pc:docMk/>
            <pc:sldMk cId="3459990416" sldId="308"/>
            <ac:spMk id="5" creationId="{57C92BFF-0FD9-9D1C-22A9-17E037F3F8C9}"/>
          </ac:spMkLst>
        </pc:spChg>
        <pc:spChg chg="add del mod">
          <ac:chgData name="office user" userId="5e2a5ed1-9764-46fa-a8f9-8e397fdf45bb" providerId="ADAL" clId="{65EFA47D-1F03-E047-A87C-88DB9D358298}" dt="2023-04-22T09:00:11.235" v="15872"/>
          <ac:spMkLst>
            <pc:docMk/>
            <pc:sldMk cId="3459990416" sldId="308"/>
            <ac:spMk id="6" creationId="{37045E95-7DFA-2489-638F-4C5D2A4BB933}"/>
          </ac:spMkLst>
        </pc:spChg>
        <pc:spChg chg="add mod">
          <ac:chgData name="office user" userId="5e2a5ed1-9764-46fa-a8f9-8e397fdf45bb" providerId="ADAL" clId="{65EFA47D-1F03-E047-A87C-88DB9D358298}" dt="2023-04-22T09:00:28.622" v="15876" actId="1076"/>
          <ac:spMkLst>
            <pc:docMk/>
            <pc:sldMk cId="3459990416" sldId="308"/>
            <ac:spMk id="7" creationId="{331863F6-8931-2682-B05B-7110D85713FF}"/>
          </ac:spMkLst>
        </pc:spChg>
        <pc:picChg chg="add del mod">
          <ac:chgData name="office user" userId="5e2a5ed1-9764-46fa-a8f9-8e397fdf45bb" providerId="ADAL" clId="{65EFA47D-1F03-E047-A87C-88DB9D358298}" dt="2023-04-22T08:59:38.068" v="15865" actId="478"/>
          <ac:picMkLst>
            <pc:docMk/>
            <pc:sldMk cId="3459990416" sldId="308"/>
            <ac:picMk id="4" creationId="{9A5F10BA-588A-515A-8FE9-4F2FDD5299C1}"/>
          </ac:picMkLst>
        </pc:picChg>
      </pc:sldChg>
      <pc:sldChg chg="modSp add del mod">
        <pc:chgData name="office user" userId="5e2a5ed1-9764-46fa-a8f9-8e397fdf45bb" providerId="ADAL" clId="{65EFA47D-1F03-E047-A87C-88DB9D358298}" dt="2023-04-22T09:01:17.766" v="15901" actId="2696"/>
        <pc:sldMkLst>
          <pc:docMk/>
          <pc:sldMk cId="2023296610" sldId="309"/>
        </pc:sldMkLst>
        <pc:spChg chg="mod">
          <ac:chgData name="office user" userId="5e2a5ed1-9764-46fa-a8f9-8e397fdf45bb" providerId="ADAL" clId="{65EFA47D-1F03-E047-A87C-88DB9D358298}" dt="2023-04-20T13:56:28.928" v="7307"/>
          <ac:spMkLst>
            <pc:docMk/>
            <pc:sldMk cId="2023296610" sldId="309"/>
            <ac:spMk id="2" creationId="{9B033E51-4227-064D-6CED-FC212D535A6C}"/>
          </ac:spMkLst>
        </pc:spChg>
        <pc:spChg chg="mod">
          <ac:chgData name="office user" userId="5e2a5ed1-9764-46fa-a8f9-8e397fdf45bb" providerId="ADAL" clId="{65EFA47D-1F03-E047-A87C-88DB9D358298}" dt="2023-04-20T14:02:29.060" v="7602"/>
          <ac:spMkLst>
            <pc:docMk/>
            <pc:sldMk cId="2023296610" sldId="309"/>
            <ac:spMk id="3" creationId="{4ACCA921-86F6-AE1B-A718-04333740F342}"/>
          </ac:spMkLst>
        </pc:spChg>
      </pc:sldChg>
      <pc:sldChg chg="addSp modSp add mod">
        <pc:chgData name="office user" userId="5e2a5ed1-9764-46fa-a8f9-8e397fdf45bb" providerId="ADAL" clId="{65EFA47D-1F03-E047-A87C-88DB9D358298}" dt="2023-04-22T09:01:14.408" v="15900" actId="20577"/>
        <pc:sldMkLst>
          <pc:docMk/>
          <pc:sldMk cId="2847261276" sldId="310"/>
        </pc:sldMkLst>
        <pc:spChg chg="mod">
          <ac:chgData name="office user" userId="5e2a5ed1-9764-46fa-a8f9-8e397fdf45bb" providerId="ADAL" clId="{65EFA47D-1F03-E047-A87C-88DB9D358298}" dt="2023-04-22T09:01:14.408" v="15900" actId="20577"/>
          <ac:spMkLst>
            <pc:docMk/>
            <pc:sldMk cId="2847261276" sldId="310"/>
            <ac:spMk id="2" creationId="{9B033E51-4227-064D-6CED-FC212D535A6C}"/>
          </ac:spMkLst>
        </pc:spChg>
        <pc:spChg chg="mod">
          <ac:chgData name="office user" userId="5e2a5ed1-9764-46fa-a8f9-8e397fdf45bb" providerId="ADAL" clId="{65EFA47D-1F03-E047-A87C-88DB9D358298}" dt="2023-04-20T14:11:54.535" v="8290" actId="20577"/>
          <ac:spMkLst>
            <pc:docMk/>
            <pc:sldMk cId="2847261276" sldId="310"/>
            <ac:spMk id="3" creationId="{4ACCA921-86F6-AE1B-A718-04333740F342}"/>
          </ac:spMkLst>
        </pc:spChg>
        <pc:picChg chg="add mod">
          <ac:chgData name="office user" userId="5e2a5ed1-9764-46fa-a8f9-8e397fdf45bb" providerId="ADAL" clId="{65EFA47D-1F03-E047-A87C-88DB9D358298}" dt="2023-04-20T14:09:23.259" v="7960" actId="1076"/>
          <ac:picMkLst>
            <pc:docMk/>
            <pc:sldMk cId="2847261276" sldId="310"/>
            <ac:picMk id="4" creationId="{11A52766-13C8-7A16-F841-5770D3D5F30A}"/>
          </ac:picMkLst>
        </pc:picChg>
      </pc:sldChg>
      <pc:sldChg chg="addSp modSp add del mod modNotesTx">
        <pc:chgData name="office user" userId="5e2a5ed1-9764-46fa-a8f9-8e397fdf45bb" providerId="ADAL" clId="{65EFA47D-1F03-E047-A87C-88DB9D358298}" dt="2023-04-20T14:24:22.509" v="8312" actId="2696"/>
        <pc:sldMkLst>
          <pc:docMk/>
          <pc:sldMk cId="3418922038" sldId="311"/>
        </pc:sldMkLst>
        <pc:picChg chg="mod modCrop">
          <ac:chgData name="office user" userId="5e2a5ed1-9764-46fa-a8f9-8e397fdf45bb" providerId="ADAL" clId="{65EFA47D-1F03-E047-A87C-88DB9D358298}" dt="2023-04-20T14:19:37.895" v="8306" actId="1076"/>
          <ac:picMkLst>
            <pc:docMk/>
            <pc:sldMk cId="3418922038" sldId="311"/>
            <ac:picMk id="3" creationId="{DAC580C4-1AAB-60B6-A48B-EFCBDC9C5433}"/>
          </ac:picMkLst>
        </pc:picChg>
        <pc:picChg chg="add mod">
          <ac:chgData name="office user" userId="5e2a5ed1-9764-46fa-a8f9-8e397fdf45bb" providerId="ADAL" clId="{65EFA47D-1F03-E047-A87C-88DB9D358298}" dt="2023-04-20T14:19:46.068" v="8307" actId="1076"/>
          <ac:picMkLst>
            <pc:docMk/>
            <pc:sldMk cId="3418922038" sldId="311"/>
            <ac:picMk id="4" creationId="{0521E6DF-7F32-B9ED-1537-C3A3A0EAAB34}"/>
          </ac:picMkLst>
        </pc:picChg>
      </pc:sldChg>
      <pc:sldChg chg="modSp add mod">
        <pc:chgData name="office user" userId="5e2a5ed1-9764-46fa-a8f9-8e397fdf45bb" providerId="ADAL" clId="{65EFA47D-1F03-E047-A87C-88DB9D358298}" dt="2023-04-22T04:39:01.309" v="12798" actId="20577"/>
        <pc:sldMkLst>
          <pc:docMk/>
          <pc:sldMk cId="3463241650" sldId="311"/>
        </pc:sldMkLst>
        <pc:spChg chg="mod">
          <ac:chgData name="office user" userId="5e2a5ed1-9764-46fa-a8f9-8e397fdf45bb" providerId="ADAL" clId="{65EFA47D-1F03-E047-A87C-88DB9D358298}" dt="2023-04-22T04:39:01.309" v="12798" actId="20577"/>
          <ac:spMkLst>
            <pc:docMk/>
            <pc:sldMk cId="3463241650" sldId="311"/>
            <ac:spMk id="2" creationId="{49E79974-7CF0-1EEE-A675-F5D42C15BB5B}"/>
          </ac:spMkLst>
        </pc:spChg>
      </pc:sldChg>
      <pc:sldChg chg="addSp delSp modSp new mod modNotesTx">
        <pc:chgData name="office user" userId="5e2a5ed1-9764-46fa-a8f9-8e397fdf45bb" providerId="ADAL" clId="{65EFA47D-1F03-E047-A87C-88DB9D358298}" dt="2023-04-22T08:49:36.077" v="15729" actId="1076"/>
        <pc:sldMkLst>
          <pc:docMk/>
          <pc:sldMk cId="2500784975" sldId="312"/>
        </pc:sldMkLst>
        <pc:spChg chg="del">
          <ac:chgData name="office user" userId="5e2a5ed1-9764-46fa-a8f9-8e397fdf45bb" providerId="ADAL" clId="{65EFA47D-1F03-E047-A87C-88DB9D358298}" dt="2023-04-22T04:45:51.601" v="12951"/>
          <ac:spMkLst>
            <pc:docMk/>
            <pc:sldMk cId="2500784975" sldId="312"/>
            <ac:spMk id="3" creationId="{3C2D8ABF-5FE2-3C89-4172-FF3C1AA23799}"/>
          </ac:spMkLst>
        </pc:spChg>
        <pc:picChg chg="add mod">
          <ac:chgData name="office user" userId="5e2a5ed1-9764-46fa-a8f9-8e397fdf45bb" providerId="ADAL" clId="{65EFA47D-1F03-E047-A87C-88DB9D358298}" dt="2023-04-22T08:49:36.077" v="15729" actId="1076"/>
          <ac:picMkLst>
            <pc:docMk/>
            <pc:sldMk cId="2500784975" sldId="312"/>
            <ac:picMk id="4" creationId="{2C41BB55-1A96-5077-75A2-B0F054B7BB90}"/>
          </ac:picMkLst>
        </pc:picChg>
      </pc:sldChg>
      <pc:sldChg chg="add del">
        <pc:chgData name="office user" userId="5e2a5ed1-9764-46fa-a8f9-8e397fdf45bb" providerId="ADAL" clId="{65EFA47D-1F03-E047-A87C-88DB9D358298}" dt="2023-04-22T04:38:47.813" v="12787"/>
        <pc:sldMkLst>
          <pc:docMk/>
          <pc:sldMk cId="2618091926" sldId="312"/>
        </pc:sldMkLst>
      </pc:sldChg>
      <pc:sldChg chg="addSp delSp modSp new mod modNotesTx">
        <pc:chgData name="office user" userId="5e2a5ed1-9764-46fa-a8f9-8e397fdf45bb" providerId="ADAL" clId="{65EFA47D-1F03-E047-A87C-88DB9D358298}" dt="2023-04-22T09:16:44.226" v="16668" actId="20577"/>
        <pc:sldMkLst>
          <pc:docMk/>
          <pc:sldMk cId="3637701215" sldId="313"/>
        </pc:sldMkLst>
        <pc:spChg chg="del">
          <ac:chgData name="office user" userId="5e2a5ed1-9764-46fa-a8f9-8e397fdf45bb" providerId="ADAL" clId="{65EFA47D-1F03-E047-A87C-88DB9D358298}" dt="2023-04-22T05:05:33.237" v="14145" actId="478"/>
          <ac:spMkLst>
            <pc:docMk/>
            <pc:sldMk cId="3637701215" sldId="313"/>
            <ac:spMk id="2" creationId="{3FF99EEB-CC37-C54E-5A0B-26D7A7A84C5C}"/>
          </ac:spMkLst>
        </pc:spChg>
        <pc:spChg chg="mod">
          <ac:chgData name="office user" userId="5e2a5ed1-9764-46fa-a8f9-8e397fdf45bb" providerId="ADAL" clId="{65EFA47D-1F03-E047-A87C-88DB9D358298}" dt="2023-04-22T09:16:44.226" v="16668" actId="20577"/>
          <ac:spMkLst>
            <pc:docMk/>
            <pc:sldMk cId="3637701215" sldId="313"/>
            <ac:spMk id="3" creationId="{EBED03A8-0525-6F30-D2FE-3A473AB2E490}"/>
          </ac:spMkLst>
        </pc:spChg>
        <pc:picChg chg="add mod">
          <ac:chgData name="office user" userId="5e2a5ed1-9764-46fa-a8f9-8e397fdf45bb" providerId="ADAL" clId="{65EFA47D-1F03-E047-A87C-88DB9D358298}" dt="2023-04-22T05:05:49.380" v="14156" actId="1076"/>
          <ac:picMkLst>
            <pc:docMk/>
            <pc:sldMk cId="3637701215" sldId="313"/>
            <ac:picMk id="4" creationId="{DED06C35-E594-3E9B-3174-9F96D964427F}"/>
          </ac:picMkLst>
        </pc:picChg>
      </pc:sldChg>
      <pc:sldChg chg="addSp delSp modSp add mod">
        <pc:chgData name="office user" userId="5e2a5ed1-9764-46fa-a8f9-8e397fdf45bb" providerId="ADAL" clId="{65EFA47D-1F03-E047-A87C-88DB9D358298}" dt="2023-04-22T05:25:56.046" v="15073" actId="20577"/>
        <pc:sldMkLst>
          <pc:docMk/>
          <pc:sldMk cId="1258395648" sldId="314"/>
        </pc:sldMkLst>
        <pc:spChg chg="mod">
          <ac:chgData name="office user" userId="5e2a5ed1-9764-46fa-a8f9-8e397fdf45bb" providerId="ADAL" clId="{65EFA47D-1F03-E047-A87C-88DB9D358298}" dt="2023-04-22T05:25:56.046" v="15073" actId="20577"/>
          <ac:spMkLst>
            <pc:docMk/>
            <pc:sldMk cId="1258395648" sldId="314"/>
            <ac:spMk id="3" creationId="{EBED03A8-0525-6F30-D2FE-3A473AB2E490}"/>
          </ac:spMkLst>
        </pc:spChg>
        <pc:picChg chg="add mod">
          <ac:chgData name="office user" userId="5e2a5ed1-9764-46fa-a8f9-8e397fdf45bb" providerId="ADAL" clId="{65EFA47D-1F03-E047-A87C-88DB9D358298}" dt="2023-04-22T05:14:52.961" v="14280" actId="1076"/>
          <ac:picMkLst>
            <pc:docMk/>
            <pc:sldMk cId="1258395648" sldId="314"/>
            <ac:picMk id="2" creationId="{8E885C96-79B7-AD91-FBCF-AED724A782F8}"/>
          </ac:picMkLst>
        </pc:picChg>
        <pc:picChg chg="del">
          <ac:chgData name="office user" userId="5e2a5ed1-9764-46fa-a8f9-8e397fdf45bb" providerId="ADAL" clId="{65EFA47D-1F03-E047-A87C-88DB9D358298}" dt="2023-04-22T05:09:17.092" v="14158" actId="478"/>
          <ac:picMkLst>
            <pc:docMk/>
            <pc:sldMk cId="1258395648" sldId="314"/>
            <ac:picMk id="4" creationId="{DED06C35-E594-3E9B-3174-9F96D964427F}"/>
          </ac:picMkLst>
        </pc:picChg>
      </pc:sldChg>
      <pc:sldChg chg="addSp modSp new mod">
        <pc:chgData name="office user" userId="5e2a5ed1-9764-46fa-a8f9-8e397fdf45bb" providerId="ADAL" clId="{65EFA47D-1F03-E047-A87C-88DB9D358298}" dt="2023-04-22T09:51:46.530" v="17514" actId="20577"/>
        <pc:sldMkLst>
          <pc:docMk/>
          <pc:sldMk cId="1570105773" sldId="315"/>
        </pc:sldMkLst>
        <pc:spChg chg="mod">
          <ac:chgData name="office user" userId="5e2a5ed1-9764-46fa-a8f9-8e397fdf45bb" providerId="ADAL" clId="{65EFA47D-1F03-E047-A87C-88DB9D358298}" dt="2023-04-22T09:51:46.530" v="17514" actId="20577"/>
          <ac:spMkLst>
            <pc:docMk/>
            <pc:sldMk cId="1570105773" sldId="315"/>
            <ac:spMk id="2" creationId="{64F1074B-6233-946B-2026-FC152D194ACB}"/>
          </ac:spMkLst>
        </pc:spChg>
        <pc:spChg chg="mod">
          <ac:chgData name="office user" userId="5e2a5ed1-9764-46fa-a8f9-8e397fdf45bb" providerId="ADAL" clId="{65EFA47D-1F03-E047-A87C-88DB9D358298}" dt="2023-04-22T09:51:30.478" v="17502" actId="14100"/>
          <ac:spMkLst>
            <pc:docMk/>
            <pc:sldMk cId="1570105773" sldId="315"/>
            <ac:spMk id="3" creationId="{38F483E4-F8FF-8CDF-67E4-65DC893E1F20}"/>
          </ac:spMkLst>
        </pc:spChg>
        <pc:spChg chg="add mod">
          <ac:chgData name="office user" userId="5e2a5ed1-9764-46fa-a8f9-8e397fdf45bb" providerId="ADAL" clId="{65EFA47D-1F03-E047-A87C-88DB9D358298}" dt="2023-04-22T09:51:24.292" v="17501" actId="1037"/>
          <ac:spMkLst>
            <pc:docMk/>
            <pc:sldMk cId="1570105773" sldId="315"/>
            <ac:spMk id="4" creationId="{E46093CE-CD31-4BA3-C562-EABB161AB3C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0A2AD-A8CB-49C0-8B5D-082C94D66DDB}" type="datetimeFigureOut">
              <a:rPr lang="en-US" smtClean="0"/>
              <a:t>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6A9B6-6FA1-4E80-B164-92EAECF1CFF1}" type="slidenum">
              <a:rPr lang="en-US" smtClean="0"/>
              <a:t>‹#›</a:t>
            </a:fld>
            <a:endParaRPr lang="en-US"/>
          </a:p>
        </p:txBody>
      </p:sp>
    </p:spTree>
    <p:extLst>
      <p:ext uri="{BB962C8B-B14F-4D97-AF65-F5344CB8AC3E}">
        <p14:creationId xmlns:p14="http://schemas.microsoft.com/office/powerpoint/2010/main" val="135342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a:t>
            </a:r>
            <a:r>
              <a:rPr lang="zh-CN" altLang="en-US" dirty="0"/>
              <a:t>物理通道漏洞发现</a:t>
            </a:r>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1</a:t>
            </a:fld>
            <a:endParaRPr lang="en-US"/>
          </a:p>
        </p:txBody>
      </p:sp>
    </p:spTree>
    <p:extLst>
      <p:ext uri="{BB962C8B-B14F-4D97-AF65-F5344CB8AC3E}">
        <p14:creationId xmlns:p14="http://schemas.microsoft.com/office/powerpoint/2010/main" val="122375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13</a:t>
            </a:fld>
            <a:endParaRPr lang="en-US"/>
          </a:p>
        </p:txBody>
      </p:sp>
    </p:spTree>
    <p:extLst>
      <p:ext uri="{BB962C8B-B14F-4D97-AF65-F5344CB8AC3E}">
        <p14:creationId xmlns:p14="http://schemas.microsoft.com/office/powerpoint/2010/main" val="3447611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15</a:t>
            </a:fld>
            <a:endParaRPr lang="en-US"/>
          </a:p>
        </p:txBody>
      </p:sp>
    </p:spTree>
    <p:extLst>
      <p:ext uri="{BB962C8B-B14F-4D97-AF65-F5344CB8AC3E}">
        <p14:creationId xmlns:p14="http://schemas.microsoft.com/office/powerpoint/2010/main" val="3687570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16</a:t>
            </a:fld>
            <a:endParaRPr lang="en-US"/>
          </a:p>
        </p:txBody>
      </p:sp>
    </p:spTree>
    <p:extLst>
      <p:ext uri="{BB962C8B-B14F-4D97-AF65-F5344CB8AC3E}">
        <p14:creationId xmlns:p14="http://schemas.microsoft.com/office/powerpoint/2010/main" val="1057046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17</a:t>
            </a:fld>
            <a:endParaRPr lang="en-US"/>
          </a:p>
        </p:txBody>
      </p:sp>
    </p:spTree>
    <p:extLst>
      <p:ext uri="{BB962C8B-B14F-4D97-AF65-F5344CB8AC3E}">
        <p14:creationId xmlns:p14="http://schemas.microsoft.com/office/powerpoint/2010/main" val="294054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作者并且整理了polic的模版用于规范化MTL式子的构造</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j-lt"/>
                <a:ea typeface="+mj-ea"/>
              </a:rPr>
              <a:t>两位作者总共花费了 </a:t>
            </a:r>
            <a:r>
              <a:rPr lang="en-US" altLang="zh-CN" sz="1200" dirty="0">
                <a:latin typeface="+mj-lt"/>
                <a:ea typeface="+mj-ea"/>
              </a:rPr>
              <a:t>7.5 </a:t>
            </a:r>
            <a:r>
              <a:rPr lang="zh-CN" altLang="en-US" sz="1200" dirty="0">
                <a:latin typeface="+mj-lt"/>
                <a:ea typeface="+mj-ea"/>
              </a:rPr>
              <a:t>小时来识别 </a:t>
            </a:r>
            <a:r>
              <a:rPr lang="en-US" altLang="zh-CN" sz="1200" dirty="0" err="1">
                <a:latin typeface="+mj-lt"/>
                <a:ea typeface="+mj-ea"/>
              </a:rPr>
              <a:t>ArduPilot</a:t>
            </a:r>
            <a:r>
              <a:rPr lang="en-US" altLang="zh-CN" sz="1200" dirty="0">
                <a:latin typeface="+mj-lt"/>
                <a:ea typeface="+mj-ea"/>
              </a:rPr>
              <a:t> </a:t>
            </a:r>
            <a:r>
              <a:rPr lang="zh-CN" altLang="en-US" sz="1200" dirty="0">
                <a:latin typeface="+mj-lt"/>
                <a:ea typeface="+mj-ea"/>
              </a:rPr>
              <a:t>策略，</a:t>
            </a:r>
            <a:r>
              <a:rPr lang="en-US" altLang="zh-CN" sz="1200" dirty="0">
                <a:latin typeface="+mj-lt"/>
                <a:ea typeface="+mj-ea"/>
              </a:rPr>
              <a:t>3.5 </a:t>
            </a:r>
            <a:r>
              <a:rPr lang="zh-CN" altLang="en-US" sz="1200" dirty="0">
                <a:latin typeface="+mj-lt"/>
                <a:ea typeface="+mj-ea"/>
              </a:rPr>
              <a:t>小时用于 </a:t>
            </a:r>
            <a:r>
              <a:rPr lang="en-US" altLang="zh-CN" sz="1200" dirty="0">
                <a:latin typeface="+mj-lt"/>
                <a:ea typeface="+mj-ea"/>
              </a:rPr>
              <a:t>PX4</a:t>
            </a:r>
            <a:r>
              <a:rPr lang="zh-CN" altLang="en-US" sz="1200" dirty="0">
                <a:latin typeface="+mj-lt"/>
                <a:ea typeface="+mj-ea"/>
              </a:rPr>
              <a:t>，</a:t>
            </a:r>
            <a:r>
              <a:rPr lang="en-US" altLang="zh-CN" sz="1200" dirty="0">
                <a:latin typeface="+mj-lt"/>
                <a:ea typeface="+mj-ea"/>
              </a:rPr>
              <a:t>2.4 </a:t>
            </a:r>
            <a:r>
              <a:rPr lang="zh-CN" altLang="en-US" sz="1200" dirty="0">
                <a:latin typeface="+mj-lt"/>
                <a:ea typeface="+mj-ea"/>
              </a:rPr>
              <a:t>小时用于 </a:t>
            </a:r>
            <a:r>
              <a:rPr lang="en-US" altLang="zh-CN" sz="1200" dirty="0">
                <a:latin typeface="+mj-lt"/>
                <a:ea typeface="+mj-ea"/>
              </a:rPr>
              <a:t>Paparazzi</a:t>
            </a:r>
            <a:r>
              <a:rPr lang="zh-CN" altLang="en-US" sz="1200" dirty="0">
                <a:latin typeface="+mj-lt"/>
                <a:ea typeface="+mj-ea"/>
              </a:rPr>
              <a:t>。 时间包括研究目标 </a:t>
            </a:r>
            <a:r>
              <a:rPr lang="en-US" altLang="zh-CN" sz="1200" dirty="0">
                <a:latin typeface="+mj-lt"/>
                <a:ea typeface="+mj-ea"/>
              </a:rPr>
              <a:t>RV </a:t>
            </a:r>
            <a:r>
              <a:rPr lang="zh-CN" altLang="en-US" sz="1200" dirty="0">
                <a:latin typeface="+mj-lt"/>
                <a:ea typeface="+mj-ea"/>
              </a:rPr>
              <a:t>的官方文档</a:t>
            </a:r>
            <a:r>
              <a:rPr lang="en-US" altLang="zh-CN" sz="1200" dirty="0">
                <a:latin typeface="+mj-lt"/>
                <a:ea typeface="+mj-ea"/>
              </a:rPr>
              <a:t>/</a:t>
            </a:r>
            <a:r>
              <a:rPr lang="zh-CN" altLang="en-US" sz="1200" dirty="0">
                <a:latin typeface="+mj-lt"/>
                <a:ea typeface="+mj-ea"/>
              </a:rPr>
              <a:t>源代码，用自然语言编写策略，将它们从自然语言翻译成 </a:t>
            </a:r>
            <a:r>
              <a:rPr lang="en-US" altLang="zh-CN" sz="1200" dirty="0">
                <a:latin typeface="+mj-lt"/>
                <a:ea typeface="+mj-ea"/>
              </a:rPr>
              <a:t>MTL</a:t>
            </a:r>
            <a:r>
              <a:rPr lang="zh-CN" altLang="en-US" sz="1200" dirty="0">
                <a:latin typeface="+mj-lt"/>
                <a:ea typeface="+mj-ea"/>
              </a:rPr>
              <a:t>，检测策略冲突并协调它们。</a:t>
            </a:r>
            <a:endParaRPr lang="en-US" sz="1200" dirty="0">
              <a:latin typeface="+mj-lt"/>
              <a:ea typeface="+mj-ea"/>
            </a:endParaRPr>
          </a:p>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18</a:t>
            </a:fld>
            <a:endParaRPr lang="en-US"/>
          </a:p>
        </p:txBody>
      </p:sp>
    </p:spTree>
    <p:extLst>
      <p:ext uri="{BB962C8B-B14F-4D97-AF65-F5344CB8AC3E}">
        <p14:creationId xmlns:p14="http://schemas.microsoft.com/office/powerpoint/2010/main" val="249350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19</a:t>
            </a:fld>
            <a:endParaRPr lang="en-US"/>
          </a:p>
        </p:txBody>
      </p:sp>
    </p:spTree>
    <p:extLst>
      <p:ext uri="{BB962C8B-B14F-4D97-AF65-F5344CB8AC3E}">
        <p14:creationId xmlns:p14="http://schemas.microsoft.com/office/powerpoint/2010/main" val="275787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21</a:t>
            </a:fld>
            <a:endParaRPr lang="en-US"/>
          </a:p>
        </p:txBody>
      </p:sp>
    </p:spTree>
    <p:extLst>
      <p:ext uri="{BB962C8B-B14F-4D97-AF65-F5344CB8AC3E}">
        <p14:creationId xmlns:p14="http://schemas.microsoft.com/office/powerpoint/2010/main" val="251537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内部变量在这里具体是指能够直接影响RV运行的一些状态变量</a:t>
            </a:r>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22</a:t>
            </a:fld>
            <a:endParaRPr lang="en-US"/>
          </a:p>
        </p:txBody>
      </p:sp>
    </p:spTree>
    <p:extLst>
      <p:ext uri="{BB962C8B-B14F-4D97-AF65-F5344CB8AC3E}">
        <p14:creationId xmlns:p14="http://schemas.microsoft.com/office/powerpoint/2010/main" val="1931094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算法 </a:t>
            </a:r>
            <a:r>
              <a:rPr lang="en-US" altLang="ja-JP" dirty="0"/>
              <a:t>1 </a:t>
            </a:r>
            <a:r>
              <a:rPr lang="ja-JP" altLang="en-US"/>
              <a:t>详细说明了策略引导的模糊测试组件的步骤。 该算法重复执行以下操作：</a:t>
            </a:r>
            <a:r>
              <a:rPr lang="en-US" altLang="ja-JP" dirty="0"/>
              <a:t>(1) </a:t>
            </a:r>
            <a:r>
              <a:rPr lang="ja-JP" altLang="en-US"/>
              <a:t>从 </a:t>
            </a:r>
            <a:r>
              <a:rPr lang="en-US" dirty="0"/>
              <a:t>Input min </a:t>
            </a:r>
            <a:r>
              <a:rPr lang="ja-JP" altLang="en-US"/>
              <a:t>和第 </a:t>
            </a:r>
            <a:r>
              <a:rPr lang="en-US" altLang="ja-JP" dirty="0"/>
              <a:t>15 </a:t>
            </a:r>
            <a:r>
              <a:rPr lang="ja-JP" altLang="en-US"/>
              <a:t>行的输入策略映射中随机选择一个输入，</a:t>
            </a:r>
            <a:r>
              <a:rPr lang="en-US" altLang="ja-JP" dirty="0"/>
              <a:t>(2) </a:t>
            </a:r>
            <a:r>
              <a:rPr lang="ja-JP" altLang="en-US"/>
              <a:t>根据第 </a:t>
            </a:r>
            <a:r>
              <a:rPr lang="en-US" altLang="ja-JP" dirty="0"/>
              <a:t>16 </a:t>
            </a:r>
            <a:r>
              <a:rPr lang="ja-JP" altLang="en-US"/>
              <a:t>行的命题距离为所选输入分配一个值。例如，当 </a:t>
            </a:r>
            <a:r>
              <a:rPr lang="en-US" dirty="0"/>
              <a:t>PGFUZZ </a:t>
            </a:r>
            <a:r>
              <a:rPr lang="ja-JP" altLang="en-US"/>
              <a:t>增加输入的一个值，它会导致命题距离增加，当 </a:t>
            </a:r>
            <a:r>
              <a:rPr lang="en-US" dirty="0"/>
              <a:t>PGFUZZ </a:t>
            </a:r>
            <a:r>
              <a:rPr lang="ja-JP" altLang="en-US"/>
              <a:t>再次选择输入时，</a:t>
            </a:r>
            <a:r>
              <a:rPr lang="en-US" dirty="0"/>
              <a:t>PGFUZZ </a:t>
            </a:r>
            <a:r>
              <a:rPr lang="ja-JP" altLang="en-US"/>
              <a:t>会继续为输入分配相同的值（第 </a:t>
            </a:r>
            <a:r>
              <a:rPr lang="en-US" dirty="0"/>
              <a:t>V-B4 </a:t>
            </a:r>
            <a:r>
              <a:rPr lang="ja-JP" altLang="en-US"/>
              <a:t>节），</a:t>
            </a:r>
            <a:r>
              <a:rPr lang="en-US" altLang="ja-JP" dirty="0"/>
              <a:t>(3) </a:t>
            </a:r>
            <a:r>
              <a:rPr lang="ja-JP" altLang="en-US"/>
              <a:t>在模拟器上执行变异输入 第 </a:t>
            </a:r>
            <a:r>
              <a:rPr lang="en-US" altLang="ja-JP" dirty="0"/>
              <a:t>5 </a:t>
            </a:r>
            <a:r>
              <a:rPr lang="ja-JP" altLang="en-US"/>
              <a:t>行，</a:t>
            </a:r>
            <a:r>
              <a:rPr lang="en-US" altLang="ja-JP" dirty="0"/>
              <a:t>(4) </a:t>
            </a:r>
            <a:r>
              <a:rPr lang="ja-JP" altLang="en-US"/>
              <a:t>消除第 </a:t>
            </a:r>
            <a:r>
              <a:rPr lang="en-US" altLang="ja-JP" dirty="0"/>
              <a:t>6 </a:t>
            </a:r>
            <a:r>
              <a:rPr lang="ja-JP" altLang="en-US"/>
              <a:t>行物理状态的环境噪声（第 </a:t>
            </a:r>
            <a:r>
              <a:rPr lang="en-US" dirty="0"/>
              <a:t>V-B2 </a:t>
            </a:r>
            <a:r>
              <a:rPr lang="ja-JP" altLang="en-US"/>
              <a:t>节），</a:t>
            </a:r>
            <a:r>
              <a:rPr lang="en-US" altLang="ja-JP" dirty="0"/>
              <a:t>(5) </a:t>
            </a:r>
            <a:r>
              <a:rPr lang="ja-JP" altLang="en-US"/>
              <a:t>根据第 </a:t>
            </a:r>
            <a:r>
              <a:rPr lang="en-US" altLang="ja-JP" dirty="0"/>
              <a:t>7 </a:t>
            </a:r>
            <a:r>
              <a:rPr lang="ja-JP" altLang="en-US"/>
              <a:t>行（第 </a:t>
            </a:r>
            <a:r>
              <a:rPr lang="en-US" dirty="0"/>
              <a:t>V-B3 </a:t>
            </a:r>
            <a:r>
              <a:rPr lang="ja-JP" altLang="en-US"/>
              <a:t>节）的变化状态计算距离，以及 </a:t>
            </a:r>
            <a:r>
              <a:rPr lang="en-US" altLang="ja-JP" dirty="0"/>
              <a:t>(6) </a:t>
            </a:r>
            <a:r>
              <a:rPr lang="ja-JP" altLang="en-US"/>
              <a:t>如果 </a:t>
            </a:r>
            <a:r>
              <a:rPr lang="en-US" dirty="0"/>
              <a:t>PGFUZZ </a:t>
            </a:r>
            <a:r>
              <a:rPr lang="ja-JP" altLang="en-US"/>
              <a:t>检测到 第 </a:t>
            </a:r>
            <a:r>
              <a:rPr lang="en-US" altLang="ja-JP" dirty="0"/>
              <a:t>8 </a:t>
            </a:r>
            <a:r>
              <a:rPr lang="ja-JP" altLang="en-US"/>
              <a:t>行的策略违规，它将所有变异输入（输入 </a:t>
            </a:r>
            <a:r>
              <a:rPr lang="en-US" dirty="0"/>
              <a:t>seq）</a:t>
            </a:r>
            <a:r>
              <a:rPr lang="ja-JP" altLang="en-US"/>
              <a:t>发送到第 </a:t>
            </a:r>
            <a:r>
              <a:rPr lang="en-US" altLang="ja-JP" dirty="0"/>
              <a:t>11 </a:t>
            </a:r>
            <a:r>
              <a:rPr lang="ja-JP" altLang="en-US"/>
              <a:t>行的错误处理后组件（第 </a:t>
            </a:r>
            <a:r>
              <a:rPr lang="en-US" altLang="ja-JP" dirty="0"/>
              <a:t>5-</a:t>
            </a:r>
            <a:r>
              <a:rPr lang="en-US" dirty="0"/>
              <a:t>C </a:t>
            </a:r>
            <a:r>
              <a:rPr lang="ja-JP" altLang="en-US"/>
              <a:t>节）。 </a:t>
            </a:r>
            <a:r>
              <a:rPr lang="en-US" dirty="0"/>
              <a:t>PGFUZZ </a:t>
            </a:r>
            <a:r>
              <a:rPr lang="ja-JP" altLang="en-US"/>
              <a:t>重复这些步骤，直到它检测到策略违规，或者模糊测试时间达到用户定义的上限 </a:t>
            </a:r>
            <a:r>
              <a:rPr lang="en-US" altLang="ja-JP" dirty="0"/>
              <a:t>(</a:t>
            </a:r>
            <a:r>
              <a:rPr lang="el-GR" dirty="0"/>
              <a:t>τ)。</a:t>
            </a:r>
            <a:endParaRPr lang="en-US" dirty="0"/>
          </a:p>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26</a:t>
            </a:fld>
            <a:endParaRPr lang="en-US"/>
          </a:p>
        </p:txBody>
      </p:sp>
    </p:spTree>
    <p:extLst>
      <p:ext uri="{BB962C8B-B14F-4D97-AF65-F5344CB8AC3E}">
        <p14:creationId xmlns:p14="http://schemas.microsoft.com/office/powerpoint/2010/main" val="2219598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27</a:t>
            </a:fld>
            <a:endParaRPr lang="en-US"/>
          </a:p>
        </p:txBody>
      </p:sp>
    </p:spTree>
    <p:extLst>
      <p:ext uri="{BB962C8B-B14F-4D97-AF65-F5344CB8AC3E}">
        <p14:creationId xmlns:p14="http://schemas.microsoft.com/office/powerpoint/2010/main" val="2002296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E3743"/>
                </a:solidFill>
                <a:effectLst/>
                <a:latin typeface="Roboto Slab" panose="020B0604020202020204" pitchFamily="2" charset="0"/>
              </a:rPr>
              <a:t>https://arxiv.53yu.com/abs/2102.01812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2E3743"/>
              </a:solidFill>
              <a:effectLst/>
              <a:latin typeface="Roboto Slab" panose="020B0604020202020204" pitchFamily="2" charset="0"/>
            </a:endParaRPr>
          </a:p>
        </p:txBody>
      </p:sp>
      <p:sp>
        <p:nvSpPr>
          <p:cNvPr id="4" name="Slide Number Placeholder 3"/>
          <p:cNvSpPr>
            <a:spLocks noGrp="1"/>
          </p:cNvSpPr>
          <p:nvPr>
            <p:ph type="sldNum" sz="quarter" idx="5"/>
          </p:nvPr>
        </p:nvSpPr>
        <p:spPr/>
        <p:txBody>
          <a:bodyPr/>
          <a:lstStyle/>
          <a:p>
            <a:fld id="{6CE6A9B6-6FA1-4E80-B164-92EAECF1CFF1}" type="slidenum">
              <a:rPr lang="en-US" smtClean="0"/>
              <a:t>2</a:t>
            </a:fld>
            <a:endParaRPr lang="en-US"/>
          </a:p>
        </p:txBody>
      </p:sp>
    </p:spTree>
    <p:extLst>
      <p:ext uri="{BB962C8B-B14F-4D97-AF65-F5344CB8AC3E}">
        <p14:creationId xmlns:p14="http://schemas.microsoft.com/office/powerpoint/2010/main" val="3887779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在这里最重要的是每一个命题的方向性</a:t>
            </a:r>
            <a:r>
              <a:rPr lang="zh-CN" altLang="en-US" b="1" dirty="0"/>
              <a:t>（</a:t>
            </a:r>
            <a:r>
              <a:rPr lang="en-US" altLang="zh-CN" b="1" dirty="0"/>
              <a:t>+</a:t>
            </a:r>
            <a:r>
              <a:rPr lang="zh-CN" altLang="en-US" b="1" dirty="0"/>
              <a:t>、</a:t>
            </a:r>
            <a:r>
              <a:rPr lang="en-US" altLang="zh-CN" b="1" dirty="0"/>
              <a:t>-</a:t>
            </a:r>
            <a:r>
              <a:rPr lang="zh-CN" altLang="en-US" b="1" dirty="0"/>
              <a:t>）</a:t>
            </a:r>
            <a:endParaRPr lang="en-US" altLang="zh-CN" b="1" dirty="0"/>
          </a:p>
          <a:p>
            <a:endParaRPr lang="en-US" b="1" dirty="0"/>
          </a:p>
          <a:p>
            <a:r>
              <a:rPr lang="ja-JP" altLang="en-US" b="0" i="0" u="none" strike="noStrike">
                <a:solidFill>
                  <a:srgbClr val="333333"/>
                </a:solidFill>
                <a:effectLst/>
                <a:latin typeface="Cascadia Mono"/>
              </a:rPr>
              <a:t>蕴含等值式：</a:t>
            </a:r>
            <a:r>
              <a:rPr lang="ja-JP" altLang="en-US" b="0" i="0" u="none" strike="noStrike">
                <a:solidFill>
                  <a:srgbClr val="333333"/>
                </a:solidFill>
                <a:effectLst/>
                <a:latin typeface="STIXGeneral-Italic"/>
              </a:rPr>
              <a:t>𝐴</a:t>
            </a:r>
            <a:r>
              <a:rPr lang="ja-JP" altLang="en-US" b="0" i="0" u="none" strike="noStrike">
                <a:solidFill>
                  <a:srgbClr val="333333"/>
                </a:solidFill>
                <a:effectLst/>
                <a:latin typeface="STIXGeneral-Regular"/>
              </a:rPr>
              <a:t>→</a:t>
            </a:r>
            <a:r>
              <a:rPr lang="ja-JP" altLang="en-US" b="0" i="0" u="none" strike="noStrike">
                <a:solidFill>
                  <a:srgbClr val="333333"/>
                </a:solidFill>
                <a:effectLst/>
                <a:latin typeface="STIXGeneral-Italic"/>
              </a:rPr>
              <a:t>𝐵</a:t>
            </a:r>
            <a:r>
              <a:rPr lang="ja-JP" altLang="en-US" b="0" i="0" u="none" strike="noStrike">
                <a:solidFill>
                  <a:srgbClr val="333333"/>
                </a:solidFill>
                <a:effectLst/>
                <a:latin typeface="STIXGeneral-Regular"/>
              </a:rPr>
              <a:t>⇔</a:t>
            </a:r>
            <a:r>
              <a:rPr lang="en-US" altLang="ja-JP" b="0" i="0" u="none" strike="noStrike" dirty="0">
                <a:solidFill>
                  <a:srgbClr val="333333"/>
                </a:solidFill>
                <a:effectLst/>
                <a:latin typeface="STIXGeneral-Regular"/>
              </a:rPr>
              <a:t>¬</a:t>
            </a:r>
            <a:r>
              <a:rPr lang="ja-JP" altLang="en-US" b="0" i="0" u="none" strike="noStrike">
                <a:solidFill>
                  <a:srgbClr val="333333"/>
                </a:solidFill>
                <a:effectLst/>
                <a:latin typeface="STIXGeneral-Italic"/>
              </a:rPr>
              <a:t>𝐴</a:t>
            </a:r>
            <a:r>
              <a:rPr lang="ja-JP" altLang="en-US" b="0" i="0" u="none" strike="noStrike">
                <a:solidFill>
                  <a:srgbClr val="333333"/>
                </a:solidFill>
                <a:effectLst/>
                <a:latin typeface="STIXGeneral-Regular"/>
              </a:rPr>
              <a:t>∨</a:t>
            </a:r>
            <a:r>
              <a:rPr lang="ja-JP" altLang="en-US" b="0" i="0" u="none" strike="noStrike">
                <a:solidFill>
                  <a:srgbClr val="333333"/>
                </a:solidFill>
                <a:effectLst/>
                <a:latin typeface="STIXGeneral-Italic"/>
              </a:rPr>
              <a:t>𝐵</a:t>
            </a:r>
            <a:r>
              <a:rPr lang="zh-CN" altLang="en-US" b="0" i="0" u="none" strike="noStrike" dirty="0">
                <a:solidFill>
                  <a:srgbClr val="333333"/>
                </a:solidFill>
                <a:effectLst/>
                <a:latin typeface="STIXGeneral-Italic"/>
              </a:rPr>
              <a:t>  </a:t>
            </a:r>
            <a:br>
              <a:rPr lang="ja-JP" altLang="en-US"/>
            </a:br>
            <a:endParaRPr lang="en-US" altLang="ja-JP" dirty="0"/>
          </a:p>
          <a:p>
            <a:r>
              <a:rPr lang="ja-JP" altLang="en-US" b="1"/>
              <a:t>然后总是变存在</a:t>
            </a:r>
            <a:endParaRPr lang="en-US" b="1" dirty="0"/>
          </a:p>
        </p:txBody>
      </p:sp>
      <p:sp>
        <p:nvSpPr>
          <p:cNvPr id="4" name="Slide Number Placeholder 3"/>
          <p:cNvSpPr>
            <a:spLocks noGrp="1"/>
          </p:cNvSpPr>
          <p:nvPr>
            <p:ph type="sldNum" sz="quarter" idx="5"/>
          </p:nvPr>
        </p:nvSpPr>
        <p:spPr/>
        <p:txBody>
          <a:bodyPr/>
          <a:lstStyle/>
          <a:p>
            <a:fld id="{6CE6A9B6-6FA1-4E80-B164-92EAECF1CFF1}" type="slidenum">
              <a:rPr lang="en-US" smtClean="0"/>
              <a:t>28</a:t>
            </a:fld>
            <a:endParaRPr lang="en-US"/>
          </a:p>
        </p:txBody>
      </p:sp>
    </p:spTree>
    <p:extLst>
      <p:ext uri="{BB962C8B-B14F-4D97-AF65-F5344CB8AC3E}">
        <p14:creationId xmlns:p14="http://schemas.microsoft.com/office/powerpoint/2010/main" val="2007280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6CE6A9B6-6FA1-4E80-B164-92EAECF1CFF1}" type="slidenum">
              <a:rPr lang="en-US" smtClean="0"/>
              <a:t>29</a:t>
            </a:fld>
            <a:endParaRPr lang="en-US"/>
          </a:p>
        </p:txBody>
      </p:sp>
    </p:spTree>
    <p:extLst>
      <p:ext uri="{BB962C8B-B14F-4D97-AF65-F5344CB8AC3E}">
        <p14:creationId xmlns:p14="http://schemas.microsoft.com/office/powerpoint/2010/main" val="2809843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最小序列需要排除一些无关紧要的输入</a:t>
            </a:r>
            <a:r>
              <a:rPr lang="zh-CN" altLang="en-US" dirty="0"/>
              <a:t>，然后方便分析违反规则的根本原因</a:t>
            </a:r>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30</a:t>
            </a:fld>
            <a:endParaRPr lang="en-US"/>
          </a:p>
        </p:txBody>
      </p:sp>
    </p:spTree>
    <p:extLst>
      <p:ext uri="{BB962C8B-B14F-4D97-AF65-F5344CB8AC3E}">
        <p14:creationId xmlns:p14="http://schemas.microsoft.com/office/powerpoint/2010/main" val="2468580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31</a:t>
            </a:fld>
            <a:endParaRPr lang="en-US"/>
          </a:p>
        </p:txBody>
      </p:sp>
    </p:spTree>
    <p:extLst>
      <p:ext uri="{BB962C8B-B14F-4D97-AF65-F5344CB8AC3E}">
        <p14:creationId xmlns:p14="http://schemas.microsoft.com/office/powerpoint/2010/main" val="449231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在 </a:t>
            </a:r>
            <a:r>
              <a:rPr lang="en-US" dirty="0"/>
              <a:t>LOITER </a:t>
            </a:r>
            <a:r>
              <a:rPr lang="ja-JP" altLang="en-US"/>
              <a:t>模式下，飞行控制软件会自动保持当前位置、航向（即偏航）和高度。</a:t>
            </a:r>
            <a:endParaRPr lang="en-US" altLang="ja-JP" dirty="0"/>
          </a:p>
          <a:p>
            <a:endParaRPr lang="en-US" dirty="0"/>
          </a:p>
          <a:p>
            <a:r>
              <a:rPr lang="en-US" dirty="0" err="1"/>
              <a:t>对于表三更多的解释</a:t>
            </a:r>
            <a:r>
              <a:rPr lang="zh-CN" altLang="en-US" dirty="0"/>
              <a:t>：</a:t>
            </a:r>
            <a:r>
              <a:rPr lang="en-US" dirty="0"/>
              <a:t>PGFUZZ </a:t>
            </a:r>
            <a:r>
              <a:rPr lang="ja-JP" altLang="en-US"/>
              <a:t>在 </a:t>
            </a:r>
            <a:r>
              <a:rPr lang="en-US" dirty="0" err="1"/>
              <a:t>ArduPilot</a:t>
            </a:r>
            <a:r>
              <a:rPr lang="en-US" dirty="0"/>
              <a:t> </a:t>
            </a:r>
            <a:r>
              <a:rPr lang="ja-JP" altLang="en-US"/>
              <a:t>中实现了最高的减少率，因为 </a:t>
            </a:r>
            <a:r>
              <a:rPr lang="en-US" dirty="0" err="1"/>
              <a:t>ArduPilot</a:t>
            </a:r>
            <a:r>
              <a:rPr lang="en-US" dirty="0"/>
              <a:t> </a:t>
            </a:r>
            <a:r>
              <a:rPr lang="ja-JP" altLang="en-US"/>
              <a:t>包括 </a:t>
            </a:r>
            <a:r>
              <a:rPr lang="en-US" altLang="ja-JP" dirty="0"/>
              <a:t>504 </a:t>
            </a:r>
            <a:r>
              <a:rPr lang="ja-JP" altLang="en-US"/>
              <a:t>个与我们的分析无关的硬件配置参数和 </a:t>
            </a:r>
            <a:r>
              <a:rPr lang="en-US" altLang="ja-JP" dirty="0"/>
              <a:t>21 </a:t>
            </a:r>
            <a:r>
              <a:rPr lang="ja-JP" altLang="en-US"/>
              <a:t>个只读参数。 另一方面，</a:t>
            </a:r>
            <a:r>
              <a:rPr lang="en-US" dirty="0"/>
              <a:t>Paparazzi </a:t>
            </a:r>
            <a:r>
              <a:rPr lang="ja-JP" altLang="en-US"/>
              <a:t>的减少率最低，因为其 </a:t>
            </a:r>
            <a:r>
              <a:rPr lang="en-US" altLang="ja-JP" dirty="0"/>
              <a:t>82 </a:t>
            </a:r>
            <a:r>
              <a:rPr lang="ja-JP" altLang="en-US"/>
              <a:t>个与姿态和高度控制算法相关的配置参数（即 </a:t>
            </a:r>
            <a:r>
              <a:rPr lang="en-US" dirty="0"/>
              <a:t>PID </a:t>
            </a:r>
            <a:r>
              <a:rPr lang="ja-JP" altLang="en-US"/>
              <a:t>控制算法第 </a:t>
            </a:r>
            <a:r>
              <a:rPr lang="en-US" dirty="0"/>
              <a:t>II </a:t>
            </a:r>
            <a:r>
              <a:rPr lang="ja-JP" altLang="en-US"/>
              <a:t>部分的 </a:t>
            </a:r>
            <a:r>
              <a:rPr lang="en-US" dirty="0"/>
              <a:t>K P 、K </a:t>
            </a:r>
            <a:r>
              <a:rPr lang="en-US" dirty="0" err="1"/>
              <a:t>i</a:t>
            </a:r>
            <a:r>
              <a:rPr lang="en-US" dirty="0"/>
              <a:t> </a:t>
            </a:r>
            <a:r>
              <a:rPr lang="ja-JP" altLang="en-US"/>
              <a:t>和 </a:t>
            </a:r>
            <a:r>
              <a:rPr lang="en-US" dirty="0"/>
              <a:t>K d ）</a:t>
            </a:r>
            <a:r>
              <a:rPr lang="ja-JP" altLang="en-US"/>
              <a:t>中的大部分具有直接影响 关于无人机的行为</a:t>
            </a:r>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32</a:t>
            </a:fld>
            <a:endParaRPr lang="en-US"/>
          </a:p>
        </p:txBody>
      </p:sp>
    </p:spTree>
    <p:extLst>
      <p:ext uri="{BB962C8B-B14F-4D97-AF65-F5344CB8AC3E}">
        <p14:creationId xmlns:p14="http://schemas.microsoft.com/office/powerpoint/2010/main" val="759414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33</a:t>
            </a:fld>
            <a:endParaRPr lang="en-US"/>
          </a:p>
        </p:txBody>
      </p:sp>
    </p:spTree>
    <p:extLst>
      <p:ext uri="{BB962C8B-B14F-4D97-AF65-F5344CB8AC3E}">
        <p14:creationId xmlns:p14="http://schemas.microsoft.com/office/powerpoint/2010/main" val="2160013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a:t>
            </a:r>
            <a:r>
              <a:rPr lang="zh-CN" altLang="en-US" dirty="0"/>
              <a:t> </a:t>
            </a:r>
            <a:r>
              <a:rPr lang="en-US" altLang="zh-CN" dirty="0"/>
              <a:t>valid</a:t>
            </a:r>
            <a:r>
              <a:rPr lang="zh-CN" altLang="en-US" dirty="0"/>
              <a:t> </a:t>
            </a:r>
            <a:r>
              <a:rPr lang="en-US" altLang="zh-CN" dirty="0"/>
              <a:t>range</a:t>
            </a:r>
            <a:r>
              <a:rPr lang="zh-CN" altLang="en-US" dirty="0"/>
              <a:t>：宽有效范围，指配置参数的有效范围不正确，</a:t>
            </a:r>
            <a:r>
              <a:rPr lang="en-US" altLang="zh-CN" dirty="0" err="1"/>
              <a:t>misimplementation</a:t>
            </a:r>
            <a:r>
              <a:rPr lang="zh-CN" altLang="en-US" dirty="0"/>
              <a:t>：是指开发人员实现问题，在正常的情况下并没有</a:t>
            </a:r>
            <a:r>
              <a:rPr lang="en-US" altLang="zh-CN" dirty="0"/>
              <a:t>work</a:t>
            </a:r>
            <a:r>
              <a:rPr lang="zh-CN" altLang="en-US" dirty="0"/>
              <a:t> </a:t>
            </a:r>
            <a:r>
              <a:rPr lang="en-US" altLang="zh-CN" dirty="0"/>
              <a:t>properly</a:t>
            </a:r>
          </a:p>
          <a:p>
            <a:r>
              <a:rPr lang="en-US" altLang="zh-CN" dirty="0"/>
              <a:t>Unimplemented</a:t>
            </a:r>
            <a:r>
              <a:rPr lang="zh-CN" altLang="en-US" dirty="0"/>
              <a:t>：主要是指未实现的传感器故障处理条件；</a:t>
            </a:r>
            <a:r>
              <a:rPr lang="en-US" altLang="zh-CN" dirty="0"/>
              <a:t>no</a:t>
            </a:r>
            <a:r>
              <a:rPr lang="zh-CN" altLang="en-US" dirty="0"/>
              <a:t> </a:t>
            </a:r>
            <a:r>
              <a:rPr lang="en-US" altLang="zh-CN" dirty="0"/>
              <a:t>checking</a:t>
            </a:r>
            <a:r>
              <a:rPr lang="zh-CN" altLang="en-US" dirty="0"/>
              <a:t> </a:t>
            </a:r>
            <a:r>
              <a:rPr lang="en-US" altLang="zh-CN" dirty="0"/>
              <a:t>valid</a:t>
            </a:r>
            <a:r>
              <a:rPr lang="zh-CN" altLang="en-US" dirty="0"/>
              <a:t> </a:t>
            </a:r>
            <a:r>
              <a:rPr lang="en-US" altLang="zh-CN" dirty="0"/>
              <a:t>range</a:t>
            </a:r>
            <a:r>
              <a:rPr lang="zh-CN" altLang="en-US" dirty="0"/>
              <a:t>：指不检查配置参数的有效范围</a:t>
            </a:r>
            <a:endParaRPr lang="en-US" altLang="zh-CN" dirty="0"/>
          </a:p>
          <a:p>
            <a:endParaRPr lang="en-US" altLang="zh-CN" dirty="0"/>
          </a:p>
          <a:p>
            <a:r>
              <a:rPr lang="zh-CN" altLang="en-US" dirty="0"/>
              <a:t>上述将引起违规的根本原因进行了分类，然后又对</a:t>
            </a:r>
            <a:r>
              <a:rPr lang="en-US" altLang="zh-CN" dirty="0"/>
              <a:t>bug</a:t>
            </a:r>
            <a:r>
              <a:rPr lang="zh-CN" altLang="en-US" dirty="0"/>
              <a:t>产生的物理影响进行了分类：</a:t>
            </a:r>
            <a:endParaRPr lang="en-US" altLang="zh-CN" dirty="0"/>
          </a:p>
          <a:p>
            <a:r>
              <a:rPr lang="en-US" altLang="zh-CN" dirty="0"/>
              <a:t>(1) “Crash on the ground”</a:t>
            </a:r>
            <a:r>
              <a:rPr lang="ja-JP" altLang="en-US"/>
              <a:t>表示车辆失去姿态控制，然后向</a:t>
            </a:r>
            <a:r>
              <a:rPr lang="en-US" altLang="zh-CN" dirty="0"/>
              <a:t>GCS</a:t>
            </a:r>
            <a:r>
              <a:rPr lang="ja-JP" altLang="en-US"/>
              <a:t>发送自由落体警告信息。 </a:t>
            </a:r>
            <a:r>
              <a:rPr lang="en-US" altLang="ja-JP" dirty="0"/>
              <a:t>(2)“software</a:t>
            </a:r>
            <a:r>
              <a:rPr lang="zh-CN" altLang="en-US" dirty="0"/>
              <a:t> </a:t>
            </a:r>
            <a:r>
              <a:rPr lang="en-US" altLang="zh-CN" dirty="0"/>
              <a:t>crash</a:t>
            </a:r>
            <a:r>
              <a:rPr lang="ja-JP" altLang="en-US"/>
              <a:t>”是指飞控软件因浮点数异常而崩溃。 </a:t>
            </a:r>
            <a:r>
              <a:rPr lang="en-US" altLang="ja-JP" dirty="0"/>
              <a:t>(3) “</a:t>
            </a:r>
            <a:r>
              <a:rPr lang="en-US" altLang="zh-CN" dirty="0"/>
              <a:t>Unstable attitude”</a:t>
            </a:r>
            <a:r>
              <a:rPr lang="ja-JP" altLang="en-US"/>
              <a:t>表示车辆的姿态有波动。 </a:t>
            </a:r>
            <a:r>
              <a:rPr lang="en-US" altLang="ja-JP" dirty="0"/>
              <a:t>(4) “</a:t>
            </a:r>
            <a:r>
              <a:rPr lang="en-US" altLang="zh-CN" dirty="0"/>
              <a:t>Unexpected behavior”</a:t>
            </a:r>
            <a:r>
              <a:rPr lang="ja-JP" altLang="en-US"/>
              <a:t>代表所有其他问题，包括未检查前提条件改变车辆状态（</a:t>
            </a:r>
            <a:r>
              <a:rPr lang="en-US" altLang="zh-CN" dirty="0"/>
              <a:t>Section VII-C1</a:t>
            </a:r>
            <a:r>
              <a:rPr lang="zh-CN" altLang="en-US" dirty="0"/>
              <a:t>），</a:t>
            </a:r>
            <a:r>
              <a:rPr lang="ja-JP" altLang="en-US"/>
              <a:t>未能保持在同一高度（</a:t>
            </a:r>
            <a:r>
              <a:rPr lang="en-US" altLang="zh-CN" dirty="0"/>
              <a:t>Section VII-C2</a:t>
            </a:r>
            <a:r>
              <a:rPr lang="zh-CN" altLang="en-US" dirty="0"/>
              <a:t>），</a:t>
            </a:r>
            <a:r>
              <a:rPr lang="ja-JP" altLang="en-US"/>
              <a:t>杂技飞行后错误计算高度（ 第 </a:t>
            </a:r>
            <a:r>
              <a:rPr lang="en-US" altLang="zh-CN" dirty="0"/>
              <a:t>VII-C3 </a:t>
            </a:r>
            <a:r>
              <a:rPr lang="ja-JP" altLang="en-US"/>
              <a:t>节），以及未能触发故障安全模式（第 </a:t>
            </a:r>
            <a:r>
              <a:rPr lang="en-US" altLang="zh-CN" dirty="0"/>
              <a:t>VII-C4 </a:t>
            </a:r>
            <a:r>
              <a:rPr lang="ja-JP" altLang="en-US"/>
              <a:t>节）。</a:t>
            </a:r>
            <a:endParaRPr lang="en-US" altLang="zh-CN" dirty="0"/>
          </a:p>
        </p:txBody>
      </p:sp>
      <p:sp>
        <p:nvSpPr>
          <p:cNvPr id="4" name="Slide Number Placeholder 3"/>
          <p:cNvSpPr>
            <a:spLocks noGrp="1"/>
          </p:cNvSpPr>
          <p:nvPr>
            <p:ph type="sldNum" sz="quarter" idx="5"/>
          </p:nvPr>
        </p:nvSpPr>
        <p:spPr/>
        <p:txBody>
          <a:bodyPr/>
          <a:lstStyle/>
          <a:p>
            <a:fld id="{6CE6A9B6-6FA1-4E80-B164-92EAECF1CFF1}" type="slidenum">
              <a:rPr lang="en-US" smtClean="0"/>
              <a:t>34</a:t>
            </a:fld>
            <a:endParaRPr lang="en-US"/>
          </a:p>
        </p:txBody>
      </p:sp>
    </p:spTree>
    <p:extLst>
      <p:ext uri="{BB962C8B-B14F-4D97-AF65-F5344CB8AC3E}">
        <p14:creationId xmlns:p14="http://schemas.microsoft.com/office/powerpoint/2010/main" val="1925536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当识别出的错误不会导致坠机、不稳定的姿态和不正确的高度时，我们将它们称为无害。</a:t>
            </a:r>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35</a:t>
            </a:fld>
            <a:endParaRPr lang="en-US"/>
          </a:p>
        </p:txBody>
      </p:sp>
    </p:spTree>
    <p:extLst>
      <p:ext uri="{BB962C8B-B14F-4D97-AF65-F5344CB8AC3E}">
        <p14:creationId xmlns:p14="http://schemas.microsoft.com/office/powerpoint/2010/main" val="855613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当识别出的错误不会导致坠机、不稳定的姿态和不正确的高度时，我们将它们称为无害。</a:t>
            </a:r>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36</a:t>
            </a:fld>
            <a:endParaRPr lang="en-US"/>
          </a:p>
        </p:txBody>
      </p:sp>
    </p:spTree>
    <p:extLst>
      <p:ext uri="{BB962C8B-B14F-4D97-AF65-F5344CB8AC3E}">
        <p14:creationId xmlns:p14="http://schemas.microsoft.com/office/powerpoint/2010/main" val="1454679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37</a:t>
            </a:fld>
            <a:endParaRPr lang="en-US"/>
          </a:p>
        </p:txBody>
      </p:sp>
    </p:spTree>
    <p:extLst>
      <p:ext uri="{BB962C8B-B14F-4D97-AF65-F5344CB8AC3E}">
        <p14:creationId xmlns:p14="http://schemas.microsoft.com/office/powerpoint/2010/main" val="146909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4</a:t>
            </a:fld>
            <a:endParaRPr lang="en-US"/>
          </a:p>
        </p:txBody>
      </p:sp>
    </p:spTree>
    <p:extLst>
      <p:ext uri="{BB962C8B-B14F-4D97-AF65-F5344CB8AC3E}">
        <p14:creationId xmlns:p14="http://schemas.microsoft.com/office/powerpoint/2010/main" val="1519907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5</a:t>
            </a:fld>
            <a:endParaRPr lang="en-US"/>
          </a:p>
        </p:txBody>
      </p:sp>
    </p:spTree>
    <p:extLst>
      <p:ext uri="{BB962C8B-B14F-4D97-AF65-F5344CB8AC3E}">
        <p14:creationId xmlns:p14="http://schemas.microsoft.com/office/powerpoint/2010/main" val="264403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6</a:t>
            </a:fld>
            <a:endParaRPr lang="en-US"/>
          </a:p>
        </p:txBody>
      </p:sp>
    </p:spTree>
    <p:extLst>
      <p:ext uri="{BB962C8B-B14F-4D97-AF65-F5344CB8AC3E}">
        <p14:creationId xmlns:p14="http://schemas.microsoft.com/office/powerpoint/2010/main" val="176794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8</a:t>
            </a:fld>
            <a:endParaRPr lang="en-US"/>
          </a:p>
        </p:txBody>
      </p:sp>
    </p:spTree>
    <p:extLst>
      <p:ext uri="{BB962C8B-B14F-4D97-AF65-F5344CB8AC3E}">
        <p14:creationId xmlns:p14="http://schemas.microsoft.com/office/powerpoint/2010/main" val="4089671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9</a:t>
            </a:fld>
            <a:endParaRPr lang="en-US"/>
          </a:p>
        </p:txBody>
      </p:sp>
    </p:spTree>
    <p:extLst>
      <p:ext uri="{BB962C8B-B14F-4D97-AF65-F5344CB8AC3E}">
        <p14:creationId xmlns:p14="http://schemas.microsoft.com/office/powerpoint/2010/main" val="348241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Robotic vehicles RV</a:t>
            </a:r>
          </a:p>
        </p:txBody>
      </p:sp>
      <p:sp>
        <p:nvSpPr>
          <p:cNvPr id="4" name="Slide Number Placeholder 3"/>
          <p:cNvSpPr>
            <a:spLocks noGrp="1"/>
          </p:cNvSpPr>
          <p:nvPr>
            <p:ph type="sldNum" sz="quarter" idx="5"/>
          </p:nvPr>
        </p:nvSpPr>
        <p:spPr/>
        <p:txBody>
          <a:bodyPr/>
          <a:lstStyle/>
          <a:p>
            <a:fld id="{6CE6A9B6-6FA1-4E80-B164-92EAECF1CFF1}" type="slidenum">
              <a:rPr lang="en-US" smtClean="0"/>
              <a:t>10</a:t>
            </a:fld>
            <a:endParaRPr lang="en-US"/>
          </a:p>
        </p:txBody>
      </p:sp>
    </p:spTree>
    <p:extLst>
      <p:ext uri="{BB962C8B-B14F-4D97-AF65-F5344CB8AC3E}">
        <p14:creationId xmlns:p14="http://schemas.microsoft.com/office/powerpoint/2010/main" val="3537123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6A9B6-6FA1-4E80-B164-92EAECF1CFF1}" type="slidenum">
              <a:rPr lang="en-US" smtClean="0"/>
              <a:t>12</a:t>
            </a:fld>
            <a:endParaRPr lang="en-US"/>
          </a:p>
        </p:txBody>
      </p:sp>
    </p:spTree>
    <p:extLst>
      <p:ext uri="{BB962C8B-B14F-4D97-AF65-F5344CB8AC3E}">
        <p14:creationId xmlns:p14="http://schemas.microsoft.com/office/powerpoint/2010/main" val="37097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C6AF64-15A7-43F9-B7BB-DD5E0D920696}"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1778318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6AF64-15A7-43F9-B7BB-DD5E0D920696}"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3662674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6AF64-15A7-43F9-B7BB-DD5E0D920696}"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3216479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6AF64-15A7-43F9-B7BB-DD5E0D920696}"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135826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6AF64-15A7-43F9-B7BB-DD5E0D920696}"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388145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C6AF64-15A7-43F9-B7BB-DD5E0D920696}"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3270226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C6AF64-15A7-43F9-B7BB-DD5E0D920696}" type="datetimeFigureOut">
              <a:rPr lang="en-US" smtClean="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1397874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C6AF64-15A7-43F9-B7BB-DD5E0D920696}" type="datetimeFigureOut">
              <a:rPr lang="en-US" smtClean="0"/>
              <a:t>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396549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C6AF64-15A7-43F9-B7BB-DD5E0D920696}" type="datetimeFigureOut">
              <a:rPr lang="en-US" smtClean="0"/>
              <a:t>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366373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6AF64-15A7-43F9-B7BB-DD5E0D920696}"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785115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6AF64-15A7-43F9-B7BB-DD5E0D920696}"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D2D19-404B-4542-99AD-6B86650DCE45}" type="slidenum">
              <a:rPr lang="en-US" smtClean="0"/>
              <a:t>‹#›</a:t>
            </a:fld>
            <a:endParaRPr lang="en-US"/>
          </a:p>
        </p:txBody>
      </p:sp>
    </p:spTree>
    <p:extLst>
      <p:ext uri="{BB962C8B-B14F-4D97-AF65-F5344CB8AC3E}">
        <p14:creationId xmlns:p14="http://schemas.microsoft.com/office/powerpoint/2010/main" val="3554030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6AF64-15A7-43F9-B7BB-DD5E0D920696}" type="datetimeFigureOut">
              <a:rPr lang="en-US" smtClean="0"/>
              <a:t>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D2D19-404B-4542-99AD-6B86650DCE45}" type="slidenum">
              <a:rPr lang="en-US" smtClean="0"/>
              <a:t>‹#›</a:t>
            </a:fld>
            <a:endParaRPr lang="en-US"/>
          </a:p>
        </p:txBody>
      </p:sp>
    </p:spTree>
    <p:extLst>
      <p:ext uri="{BB962C8B-B14F-4D97-AF65-F5344CB8AC3E}">
        <p14:creationId xmlns:p14="http://schemas.microsoft.com/office/powerpoint/2010/main" val="41030815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x.doi.org/10.14722/ndss.2021.2409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kimhyungsub.github.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ozgurozmen.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2D1CF8-80D7-9E74-4285-B3BB55872DB3}"/>
              </a:ext>
            </a:extLst>
          </p:cNvPr>
          <p:cNvSpPr>
            <a:spLocks noGrp="1"/>
          </p:cNvSpPr>
          <p:nvPr>
            <p:ph type="subTitle" idx="1"/>
          </p:nvPr>
        </p:nvSpPr>
        <p:spPr>
          <a:xfrm>
            <a:off x="1524000" y="5194300"/>
            <a:ext cx="9144000" cy="1369218"/>
          </a:xfrm>
        </p:spPr>
        <p:txBody>
          <a:bodyPr/>
          <a:lstStyle/>
          <a:p>
            <a:r>
              <a:rPr lang="zh-CN" altLang="en-US" dirty="0">
                <a:latin typeface="Times New Roman" panose="02020603050405020304" pitchFamily="18" charset="0"/>
                <a:ea typeface="KaiTi" panose="02010609060101010101" pitchFamily="49" charset="-122"/>
              </a:rPr>
              <a:t>汇报时间：</a:t>
            </a:r>
            <a:r>
              <a:rPr lang="en-US" dirty="0">
                <a:latin typeface="Times New Roman" panose="02020603050405020304" pitchFamily="18" charset="0"/>
                <a:ea typeface="KaiTi" panose="02010609060101010101" pitchFamily="49" charset="-122"/>
              </a:rPr>
              <a:t>2023.</a:t>
            </a:r>
            <a:r>
              <a:rPr lang="en-US" altLang="zh-CN" dirty="0">
                <a:latin typeface="Times New Roman" panose="02020603050405020304" pitchFamily="18" charset="0"/>
                <a:ea typeface="KaiTi" panose="02010609060101010101" pitchFamily="49" charset="-122"/>
              </a:rPr>
              <a:t>4</a:t>
            </a:r>
            <a:r>
              <a:rPr lang="en-US" dirty="0">
                <a:latin typeface="Times New Roman" panose="02020603050405020304" pitchFamily="18" charset="0"/>
                <a:ea typeface="KaiTi" panose="02010609060101010101" pitchFamily="49" charset="-122"/>
              </a:rPr>
              <a:t>.</a:t>
            </a:r>
            <a:r>
              <a:rPr lang="en-US" altLang="zh-CN" dirty="0">
                <a:latin typeface="Times New Roman" panose="02020603050405020304" pitchFamily="18" charset="0"/>
                <a:ea typeface="KaiTi" panose="02010609060101010101" pitchFamily="49" charset="-122"/>
              </a:rPr>
              <a:t>22</a:t>
            </a:r>
            <a:endParaRPr lang="en-US" dirty="0">
              <a:latin typeface="Times New Roman" panose="02020603050405020304" pitchFamily="18" charset="0"/>
              <a:ea typeface="KaiTi" panose="02010609060101010101" pitchFamily="49" charset="-122"/>
            </a:endParaRPr>
          </a:p>
        </p:txBody>
      </p:sp>
      <p:pic>
        <p:nvPicPr>
          <p:cNvPr id="5" name="Picture 4">
            <a:extLst>
              <a:ext uri="{FF2B5EF4-FFF2-40B4-BE49-F238E27FC236}">
                <a16:creationId xmlns:a16="http://schemas.microsoft.com/office/drawing/2014/main" id="{654F8FE5-0D60-2314-2B0F-E28907A914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1680" y="1283606"/>
            <a:ext cx="10288639" cy="3095696"/>
          </a:xfrm>
          <a:prstGeom prst="rect">
            <a:avLst/>
          </a:prstGeom>
        </p:spPr>
      </p:pic>
    </p:spTree>
    <p:extLst>
      <p:ext uri="{BB962C8B-B14F-4D97-AF65-F5344CB8AC3E}">
        <p14:creationId xmlns:p14="http://schemas.microsoft.com/office/powerpoint/2010/main" val="4277901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Motivation</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59A9EBBE-1113-B3DD-A8C0-A654263F6A21}"/>
              </a:ext>
            </a:extLst>
          </p:cNvPr>
          <p:cNvSpPr>
            <a:spLocks noGrp="1"/>
          </p:cNvSpPr>
          <p:nvPr>
            <p:ph idx="1"/>
          </p:nvPr>
        </p:nvSpPr>
        <p:spPr>
          <a:xfrm>
            <a:off x="838200" y="1626836"/>
            <a:ext cx="10515600" cy="4351338"/>
          </a:xfrm>
        </p:spPr>
        <p:txBody>
          <a:bodyPr/>
          <a:lstStyle/>
          <a:p>
            <a:r>
              <a:rPr lang="zh-CN" altLang="en-US" dirty="0">
                <a:latin typeface="Times New Roman" panose="02020603050405020304" pitchFamily="18" charset="0"/>
                <a:ea typeface="KaiTi" panose="02010609060101010101" pitchFamily="49" charset="-122"/>
                <a:cs typeface="Times New Roman" panose="02020603050405020304" pitchFamily="18" charset="0"/>
              </a:rPr>
              <a:t>现实需要：</a:t>
            </a:r>
            <a:r>
              <a:rPr lang="en-US" altLang="zh-CN" dirty="0">
                <a:latin typeface="Times New Roman" panose="02020603050405020304" pitchFamily="18" charset="0"/>
                <a:ea typeface="KaiTi" panose="02010609060101010101" pitchFamily="49" charset="-122"/>
                <a:cs typeface="Times New Roman" panose="02020603050405020304" pitchFamily="18" charset="0"/>
              </a:rPr>
              <a:t>RVs</a:t>
            </a:r>
            <a:r>
              <a:rPr lang="zh-CN" altLang="en-US" dirty="0">
                <a:latin typeface="Times New Roman" panose="02020603050405020304" pitchFamily="18" charset="0"/>
                <a:ea typeface="KaiTi" panose="02010609060101010101" pitchFamily="49" charset="-122"/>
                <a:cs typeface="Times New Roman" panose="02020603050405020304" pitchFamily="18" charset="0"/>
              </a:rPr>
              <a:t>在工业和消费环境中被广泛使用</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a:p>
            <a:r>
              <a:rPr lang="zh-CN" altLang="en-US" dirty="0">
                <a:latin typeface="Times New Roman" panose="02020603050405020304" pitchFamily="18" charset="0"/>
                <a:ea typeface="KaiTi" panose="02010609060101010101" pitchFamily="49" charset="-122"/>
                <a:cs typeface="Times New Roman" panose="02020603050405020304" pitchFamily="18" charset="0"/>
              </a:rPr>
              <a:t>研究现状：对于</a:t>
            </a:r>
            <a:r>
              <a:rPr lang="en-US" altLang="zh-CN" dirty="0">
                <a:latin typeface="Times New Roman" panose="02020603050405020304" pitchFamily="18" charset="0"/>
                <a:ea typeface="KaiTi" panose="02010609060101010101" pitchFamily="49" charset="-122"/>
                <a:cs typeface="Times New Roman" panose="02020603050405020304" pitchFamily="18" charset="0"/>
              </a:rPr>
              <a:t>RV</a:t>
            </a:r>
            <a:r>
              <a:rPr lang="zh-CN" altLang="en-US" dirty="0">
                <a:latin typeface="Times New Roman" panose="02020603050405020304" pitchFamily="18" charset="0"/>
                <a:ea typeface="KaiTi" panose="02010609060101010101" pitchFamily="49" charset="-122"/>
                <a:cs typeface="Times New Roman" panose="02020603050405020304" pitchFamily="18" charset="0"/>
              </a:rPr>
              <a:t>面临的各种威胁：物理外部攻击、由于浮点异常或者是内存损坏导致的软件崩溃、内部攻击、导致安全或者功能问题的错误实现，以致出现未出现的行为，而对于第四种问题并没有一个很好的解决方案</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a:p>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4192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A96E-A458-FE30-F78E-F6E49794B8DC}"/>
              </a:ext>
            </a:extLst>
          </p:cNvPr>
          <p:cNvSpPr>
            <a:spLocks noGrp="1"/>
          </p:cNvSpPr>
          <p:nvPr>
            <p:ph type="title"/>
          </p:nvPr>
        </p:nvSpPr>
        <p:spPr/>
        <p:txBody>
          <a:bodyPr/>
          <a:lstStyle/>
          <a:p>
            <a:r>
              <a:rPr lang="en-US" dirty="0"/>
              <a:t>Motivation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B5909A-BB43-C13E-8B36-0EF6A6718DA3}"/>
                  </a:ext>
                </a:extLst>
              </p:cNvPr>
              <p:cNvSpPr>
                <a:spLocks noGrp="1"/>
              </p:cNvSpPr>
              <p:nvPr>
                <p:ph idx="1"/>
              </p:nvPr>
            </p:nvSpPr>
            <p:spPr>
              <a:xfrm>
                <a:off x="419100" y="1892860"/>
                <a:ext cx="11353800" cy="4351338"/>
              </a:xfrm>
            </p:spPr>
            <p:txBody>
              <a:bodyPr/>
              <a:lstStyle/>
              <a:p>
                <a:r>
                  <a:rPr lang="en-US" dirty="0"/>
                  <a:t>ArduPilot无人机控制软件在监测到无人机会以一个不受控制的姿态坠落到地面时可以控制降落伞的释放</a:t>
                </a:r>
                <a:r>
                  <a:rPr lang="zh-CN" altLang="en-US" dirty="0"/>
                  <a:t>保护无人机</a:t>
                </a:r>
                <a:endParaRPr lang="en-US" altLang="zh-CN" dirty="0"/>
              </a:p>
              <a:p>
                <a:r>
                  <a:rPr lang="zh-CN" altLang="en-US" dirty="0"/>
                  <a:t>官方手册给出的四个保证无人机安全的条件：</a:t>
                </a:r>
                <a:endParaRPr lang="en-US" altLang="zh-CN" dirty="0"/>
              </a:p>
              <a:p>
                <a:pPr lvl="1"/>
                <a:r>
                  <a:rPr lang="en-US" sz="2000" dirty="0"/>
                  <a:t>(1) the motors must be armed, (2) the vehicle must not be in the FLIP or ACRO flight modes, (3) the barometer must show that the vehicle is not climbing, and (4) the vehicle’s current altitude must be above the CHUTE_ALT_MIN parameter value.</a:t>
                </a:r>
              </a:p>
              <a:p>
                <a:r>
                  <a:rPr lang="en-US" dirty="0"/>
                  <a:t>MTL</a:t>
                </a:r>
                <a:r>
                  <a:rPr lang="zh-CN" altLang="en-US" dirty="0"/>
                  <a:t> </a:t>
                </a:r>
                <a:r>
                  <a:rPr lang="en-US" altLang="zh-CN" dirty="0"/>
                  <a:t>form</a:t>
                </a:r>
                <a:r>
                  <a:rPr lang="zh-CN" altLang="en-US" dirty="0"/>
                  <a:t> </a:t>
                </a:r>
                <a:r>
                  <a:rPr lang="en-US" altLang="zh-CN" dirty="0"/>
                  <a:t>policy</a:t>
                </a:r>
                <a:r>
                  <a:rPr lang="zh-CN" altLang="en-US" dirty="0"/>
                  <a:t>：</a:t>
                </a:r>
                <a:endParaRPr lang="en-US" altLang="zh-CN" dirty="0"/>
              </a:p>
              <a:p>
                <a:pPr marL="0" indent="0">
                  <a:buNone/>
                </a:pPr>
                <a:r>
                  <a:rPr lang="en-US" sz="1800" dirty="0"/>
                  <a:t>       {(Parachute=on)}→{(Armed=true)∧(</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𝑀𝑜𝑑𝑒</m:t>
                        </m:r>
                      </m:e>
                      <m:sub>
                        <m:r>
                          <a:rPr lang="en-US" sz="1800" i="1">
                            <a:latin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𝐹𝐿𝐼𝑃</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𝐴𝑅𝐶𝑂</m:t>
                    </m:r>
                  </m:oMath>
                </a14:m>
                <a:r>
                  <a:rPr lang="en-US" sz="1800" dirty="0"/>
                  <a:t>)∧(</a:t>
                </a:r>
                <a14:m>
                  <m:oMath xmlns:m="http://schemas.openxmlformats.org/officeDocument/2006/math">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i="1">
                                <a:latin typeface="Cambria Math" panose="02040503050406030204" pitchFamily="18" charset="0"/>
                              </a:rPr>
                              <m:t>𝐴𝐿𝑇</m:t>
                            </m:r>
                          </m:e>
                          <m:sub>
                            <m:r>
                              <a:rPr lang="en-US" sz="1800" i="1">
                                <a:latin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𝐴𝐿𝑇</m:t>
                        </m:r>
                      </m:e>
                      <m:sub>
                        <m:r>
                          <a:rPr lang="en-US" sz="1800" i="1">
                            <a:latin typeface="Cambria Math" panose="02040503050406030204" pitchFamily="18" charset="0"/>
                          </a:rPr>
                          <m:t>𝑡</m:t>
                        </m:r>
                        <m:r>
                          <a:rPr lang="en-US" sz="1800" i="1">
                            <a:latin typeface="Cambria Math" panose="02040503050406030204" pitchFamily="18" charset="0"/>
                          </a:rPr>
                          <m:t>−1</m:t>
                        </m:r>
                      </m:sub>
                    </m:sSub>
                  </m:oMath>
                </a14:m>
                <a:r>
                  <a:rPr lang="en-US" sz="1800" dirty="0"/>
                  <a:t>)∧(</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𝐴𝐿𝑇</m:t>
                        </m:r>
                      </m:e>
                      <m:sub>
                        <m:r>
                          <a:rPr lang="en-US" sz="1800" i="1">
                            <a:latin typeface="Cambria Math" panose="02040503050406030204" pitchFamily="18" charset="0"/>
                          </a:rPr>
                          <m:t>𝑡</m:t>
                        </m:r>
                        <m:r>
                          <a:rPr lang="en-US" sz="1800" i="1">
                            <a:latin typeface="Cambria Math" panose="02040503050406030204" pitchFamily="18" charset="0"/>
                          </a:rPr>
                          <m:t>−1</m:t>
                        </m:r>
                      </m:sub>
                    </m:sSub>
                  </m:oMath>
                </a14:m>
                <a:r>
                  <a:rPr lang="en-US" sz="1800" dirty="0"/>
                  <a:t>&gt;CHUTE_ALT_MIN)}</a:t>
                </a:r>
              </a:p>
              <a:p>
                <a:pPr marL="0" indent="0">
                  <a:buNone/>
                </a:pPr>
                <a:endParaRPr lang="en-US" dirty="0"/>
              </a:p>
              <a:p>
                <a:pPr marL="0" indent="0" algn="ctr">
                  <a:buNone/>
                </a:pPr>
                <a:r>
                  <a:rPr lang="en-US" dirty="0"/>
                  <a:t>	</a:t>
                </a:r>
                <a:r>
                  <a:rPr lang="en-US" dirty="0" err="1">
                    <a:solidFill>
                      <a:srgbClr val="FF0000"/>
                    </a:solidFill>
                  </a:rPr>
                  <a:t>在本文中使用的介绍案例就是这个场景</a:t>
                </a:r>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BAB5909A-BB43-C13E-8B36-0EF6A6718DA3}"/>
                  </a:ext>
                </a:extLst>
              </p:cNvPr>
              <p:cNvSpPr>
                <a:spLocks noGrp="1" noRot="1" noChangeAspect="1" noMove="1" noResize="1" noEditPoints="1" noAdjustHandles="1" noChangeArrowheads="1" noChangeShapeType="1" noTextEdit="1"/>
              </p:cNvSpPr>
              <p:nvPr>
                <p:ph idx="1"/>
              </p:nvPr>
            </p:nvSpPr>
            <p:spPr>
              <a:xfrm>
                <a:off x="419100" y="1892860"/>
                <a:ext cx="11353800" cy="4351338"/>
              </a:xfrm>
              <a:blipFill>
                <a:blip r:embed="rId2"/>
                <a:stretch>
                  <a:fillRect l="-1007" t="-3207"/>
                </a:stretch>
              </a:blipFill>
            </p:spPr>
            <p:txBody>
              <a:bodyPr/>
              <a:lstStyle/>
              <a:p>
                <a:r>
                  <a:rPr lang="en-US">
                    <a:noFill/>
                  </a:rPr>
                  <a:t> </a:t>
                </a:r>
              </a:p>
            </p:txBody>
          </p:sp>
        </mc:Fallback>
      </mc:AlternateContent>
    </p:spTree>
    <p:extLst>
      <p:ext uri="{BB962C8B-B14F-4D97-AF65-F5344CB8AC3E}">
        <p14:creationId xmlns:p14="http://schemas.microsoft.com/office/powerpoint/2010/main" val="3734631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3. </a:t>
            </a:r>
            <a:r>
              <a:rPr lang="en-US" dirty="0">
                <a:latin typeface="Times New Roman" panose="02020603050405020304" pitchFamily="18" charset="0"/>
                <a:ea typeface="KaiTi" panose="02010609060101010101" pitchFamily="49" charset="-122"/>
                <a:cs typeface="Times New Roman" panose="02020603050405020304" pitchFamily="18" charset="0"/>
              </a:rPr>
              <a:t>Background</a:t>
            </a:r>
          </a:p>
        </p:txBody>
      </p:sp>
      <p:sp>
        <p:nvSpPr>
          <p:cNvPr id="6" name="Text Placeholder 5">
            <a:extLst>
              <a:ext uri="{FF2B5EF4-FFF2-40B4-BE49-F238E27FC236}">
                <a16:creationId xmlns:a16="http://schemas.microsoft.com/office/drawing/2014/main" id="{A3CFE567-E2B7-7FAC-36F2-584BC66759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978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3F192B-1F41-E228-EA70-AE2688477308}"/>
              </a:ext>
            </a:extLst>
          </p:cNvPr>
          <p:cNvPicPr>
            <a:picLocks noChangeAspect="1"/>
          </p:cNvPicPr>
          <p:nvPr/>
        </p:nvPicPr>
        <p:blipFill>
          <a:blip r:embed="rId3"/>
          <a:stretch>
            <a:fillRect/>
          </a:stretch>
        </p:blipFill>
        <p:spPr>
          <a:xfrm>
            <a:off x="6330609" y="1690688"/>
            <a:ext cx="5861391" cy="4351338"/>
          </a:xfrm>
          <a:prstGeom prst="rect">
            <a:avLst/>
          </a:prstGeom>
        </p:spPr>
      </p:pic>
      <p:sp>
        <p:nvSpPr>
          <p:cNvPr id="2" name="Title 1">
            <a:extLst>
              <a:ext uri="{FF2B5EF4-FFF2-40B4-BE49-F238E27FC236}">
                <a16:creationId xmlns:a16="http://schemas.microsoft.com/office/drawing/2014/main" id="{72C4CD9A-505C-8AC8-45EB-3534ECD9493D}"/>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Background</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BA069-C374-9438-72CA-E1637DD44BE4}"/>
                  </a:ext>
                </a:extLst>
              </p:cNvPr>
              <p:cNvSpPr>
                <a:spLocks noGrp="1"/>
              </p:cNvSpPr>
              <p:nvPr>
                <p:ph idx="1"/>
              </p:nvPr>
            </p:nvSpPr>
            <p:spPr>
              <a:xfrm>
                <a:off x="0" y="2141538"/>
                <a:ext cx="6795248" cy="4351337"/>
              </a:xfrm>
            </p:spPr>
            <p:txBody>
              <a:bodyPr anchor="t">
                <a:normAutofit fontScale="92500"/>
              </a:bodyPr>
              <a:lstStyle/>
              <a:p>
                <a:r>
                  <a:rPr lang="en-US" sz="2000" dirty="0">
                    <a:latin typeface="Times New Roman" panose="02020603050405020304" pitchFamily="18" charset="0"/>
                    <a:ea typeface="KaiTi" panose="02010609060101010101" pitchFamily="49" charset="-122"/>
                    <a:cs typeface="Times New Roman" panose="02020603050405020304" pitchFamily="18" charset="0"/>
                  </a:rPr>
                  <a:t>RVs</a:t>
                </a:r>
                <a:r>
                  <a:rPr lang="en-US" sz="2000" dirty="0" err="1">
                    <a:latin typeface="Times New Roman" panose="02020603050405020304" pitchFamily="18" charset="0"/>
                    <a:ea typeface="KaiTi" panose="02010609060101010101" pitchFamily="49" charset="-122"/>
                    <a:cs typeface="Times New Roman" panose="02020603050405020304" pitchFamily="18" charset="0"/>
                  </a:rPr>
                  <a:t>主要是通过三种输入影响运行</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KaiTi" panose="02010609060101010101" pitchFamily="49" charset="-122"/>
                  <a:cs typeface="Times New Roman" panose="02020603050405020304" pitchFamily="18" charset="0"/>
                </a:endParaRPr>
              </a:p>
              <a:p>
                <a:pPr lvl="1"/>
                <a:r>
                  <a:rPr lang="zh-CN" altLang="en-US" sz="1800" dirty="0">
                    <a:latin typeface="Times New Roman" panose="02020603050405020304" pitchFamily="18" charset="0"/>
                    <a:ea typeface="KaiTi" panose="02010609060101010101" pitchFamily="49" charset="-122"/>
                    <a:cs typeface="Times New Roman" panose="02020603050405020304" pitchFamily="18" charset="0"/>
                  </a:rPr>
                  <a:t>配置参数</a:t>
                </a:r>
                <a:r>
                  <a:rPr lang="en-US" altLang="zh-CN" sz="1800" dirty="0">
                    <a:latin typeface="Times New Roman" panose="02020603050405020304" pitchFamily="18" charset="0"/>
                    <a:ea typeface="KaiTi" panose="02010609060101010101" pitchFamily="49" charset="-122"/>
                    <a:cs typeface="Times New Roman" panose="02020603050405020304" pitchFamily="18" charset="0"/>
                  </a:rPr>
                  <a:t> </a:t>
                </a:r>
                <a14:m>
                  <m:oMath xmlns:m="http://schemas.openxmlformats.org/officeDocument/2006/math">
                    <m:sSub>
                      <m:sSubPr>
                        <m:ctrlPr>
                          <a:rPr lang="en-US" altLang="zh-CN" sz="1800" i="1" smtClean="0">
                            <a:latin typeface="Cambria Math" panose="02040503050406030204" pitchFamily="18" charset="0"/>
                            <a:ea typeface="KaiTi" panose="02010609060101010101" pitchFamily="49" charset="-122"/>
                            <a:cs typeface="Times New Roman" panose="02020603050405020304" pitchFamily="18" charset="0"/>
                          </a:rPr>
                        </m:ctrlPr>
                      </m:sSubPr>
                      <m:e>
                        <m:r>
                          <a:rPr lang="en-US" altLang="zh-CN" sz="1800" b="0" i="1" smtClean="0">
                            <a:latin typeface="Cambria Math" panose="02040503050406030204" pitchFamily="18" charset="0"/>
                            <a:ea typeface="KaiTi" panose="02010609060101010101" pitchFamily="49" charset="-122"/>
                            <a:cs typeface="Times New Roman" panose="02020603050405020304" pitchFamily="18" charset="0"/>
                          </a:rPr>
                          <m:t>𝐼𝑛𝑝𝑢𝑡</m:t>
                        </m:r>
                      </m:e>
                      <m:sub>
                        <m:r>
                          <a:rPr lang="en-US" altLang="zh-CN" sz="1800" b="0" i="1" smtClean="0">
                            <a:latin typeface="Cambria Math" panose="02040503050406030204" pitchFamily="18" charset="0"/>
                            <a:ea typeface="KaiTi" panose="02010609060101010101" pitchFamily="49" charset="-122"/>
                            <a:cs typeface="Times New Roman" panose="02020603050405020304" pitchFamily="18" charset="0"/>
                          </a:rPr>
                          <m:t>𝑝</m:t>
                        </m:r>
                      </m:sub>
                    </m:sSub>
                  </m:oMath>
                </a14:m>
                <a:endParaRPr lang="en-US" altLang="zh-CN" sz="1800" i="1" dirty="0">
                  <a:latin typeface="Cambria Math" panose="02040503050406030204" pitchFamily="18" charset="0"/>
                  <a:ea typeface="KaiTi" panose="02010609060101010101" pitchFamily="49" charset="-122"/>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zh-CN" altLang="en-US" sz="1800" b="0" i="0" smtClean="0">
                          <a:latin typeface="Cambria Math" panose="02040503050406030204" pitchFamily="18" charset="0"/>
                          <a:ea typeface="KaiTi" panose="02010609060101010101" pitchFamily="49" charset="-122"/>
                          <a:cs typeface="Times New Roman" panose="02020603050405020304" pitchFamily="18" charset="0"/>
                        </a:rPr>
                        <m:t>（</m:t>
                      </m:r>
                      <m:r>
                        <m:rPr>
                          <m:sty m:val="p"/>
                        </m:rPr>
                        <a:rPr lang="en-US" altLang="zh-CN" sz="1800" i="1">
                          <a:latin typeface="Cambria Math" panose="02040503050406030204" pitchFamily="18" charset="0"/>
                          <a:ea typeface="KaiTi" panose="02010609060101010101" pitchFamily="49" charset="-122"/>
                          <a:cs typeface="Times New Roman" panose="02020603050405020304" pitchFamily="18" charset="0"/>
                        </a:rPr>
                        <m:t>PID</m:t>
                      </m:r>
                      <m:r>
                        <a:rPr lang="zh-CN" altLang="en-US" sz="1800" i="1" smtClean="0">
                          <a:latin typeface="Cambria Math" panose="02040503050406030204" pitchFamily="18" charset="0"/>
                          <a:ea typeface="KaiTi" panose="02010609060101010101" pitchFamily="49" charset="-122"/>
                          <a:cs typeface="Times New Roman" panose="02020603050405020304" pitchFamily="18" charset="0"/>
                        </a:rPr>
                        <m:t>算法</m:t>
                      </m:r>
                      <m:r>
                        <a:rPr lang="zh-CN" altLang="en-US" sz="1800" i="1">
                          <a:latin typeface="Cambria Math" panose="02040503050406030204" pitchFamily="18" charset="0"/>
                          <a:ea typeface="KaiTi" panose="02010609060101010101" pitchFamily="49" charset="-122"/>
                          <a:cs typeface="Times New Roman" panose="02020603050405020304" pitchFamily="18" charset="0"/>
                        </a:rPr>
                        <m:t>的</m:t>
                      </m:r>
                      <m:r>
                        <m:rPr>
                          <m:sty m:val="p"/>
                        </m:rPr>
                        <a:rPr lang="en-US" altLang="zh-CN" sz="1800" i="1" smtClean="0">
                          <a:latin typeface="Cambria Math" panose="02040503050406030204" pitchFamily="18" charset="0"/>
                          <a:ea typeface="KaiTi" panose="02010609060101010101" pitchFamily="49" charset="-122"/>
                          <a:cs typeface="Times New Roman" panose="02020603050405020304" pitchFamily="18" charset="0"/>
                        </a:rPr>
                        <m:t>Kp</m:t>
                      </m:r>
                      <m:r>
                        <a:rPr lang="zh-CN" altLang="en-US" sz="1800" b="0" i="1" smtClean="0">
                          <a:latin typeface="Cambria Math" panose="02040503050406030204" pitchFamily="18" charset="0"/>
                          <a:ea typeface="KaiTi" panose="02010609060101010101" pitchFamily="49" charset="-122"/>
                          <a:cs typeface="Times New Roman" panose="02020603050405020304" pitchFamily="18" charset="0"/>
                        </a:rPr>
                        <m:t>、</m:t>
                      </m:r>
                      <m:r>
                        <m:rPr>
                          <m:sty m:val="p"/>
                        </m:rPr>
                        <a:rPr lang="en-US" altLang="zh-CN" sz="1800" i="1">
                          <a:latin typeface="Cambria Math" panose="02040503050406030204" pitchFamily="18" charset="0"/>
                          <a:ea typeface="KaiTi" panose="02010609060101010101" pitchFamily="49" charset="-122"/>
                          <a:cs typeface="Times New Roman" panose="02020603050405020304" pitchFamily="18" charset="0"/>
                        </a:rPr>
                        <m:t>K</m:t>
                      </m:r>
                      <m:r>
                        <m:rPr>
                          <m:sty m:val="p"/>
                        </m:rPr>
                        <a:rPr lang="en-US" altLang="zh-CN" sz="1800" i="1" smtClean="0">
                          <a:latin typeface="Cambria Math" panose="02040503050406030204" pitchFamily="18" charset="0"/>
                          <a:ea typeface="KaiTi" panose="02010609060101010101" pitchFamily="49" charset="-122"/>
                          <a:cs typeface="Times New Roman" panose="02020603050405020304" pitchFamily="18" charset="0"/>
                        </a:rPr>
                        <m:t>i</m:t>
                      </m:r>
                      <m:r>
                        <a:rPr lang="zh-CN" altLang="en-US" sz="1800" b="0" i="1" smtClean="0">
                          <a:latin typeface="Cambria Math" panose="02040503050406030204" pitchFamily="18" charset="0"/>
                          <a:ea typeface="KaiTi" panose="02010609060101010101" pitchFamily="49" charset="-122"/>
                          <a:cs typeface="Times New Roman" panose="02020603050405020304" pitchFamily="18" charset="0"/>
                        </a:rPr>
                        <m:t>、</m:t>
                      </m:r>
                      <m:r>
                        <m:rPr>
                          <m:sty m:val="p"/>
                        </m:rPr>
                        <a:rPr lang="en-US" altLang="zh-CN" sz="1800" i="1">
                          <a:latin typeface="Cambria Math" panose="02040503050406030204" pitchFamily="18" charset="0"/>
                          <a:ea typeface="KaiTi" panose="02010609060101010101" pitchFamily="49" charset="-122"/>
                          <a:cs typeface="Times New Roman" panose="02020603050405020304" pitchFamily="18" charset="0"/>
                        </a:rPr>
                        <m:t>Kd</m:t>
                      </m:r>
                      <m:r>
                        <a:rPr lang="zh-CN" altLang="en-US" sz="1800" i="1" smtClean="0">
                          <a:latin typeface="Cambria Math" panose="02040503050406030204" pitchFamily="18" charset="0"/>
                          <a:ea typeface="KaiTi" panose="02010609060101010101" pitchFamily="49" charset="-122"/>
                          <a:cs typeface="Times New Roman" panose="02020603050405020304" pitchFamily="18" charset="0"/>
                        </a:rPr>
                        <m:t>所表示</m:t>
                      </m:r>
                      <m:r>
                        <a:rPr lang="zh-CN" altLang="en-US" sz="1800" i="1">
                          <a:latin typeface="Cambria Math" panose="02040503050406030204" pitchFamily="18" charset="0"/>
                          <a:ea typeface="KaiTi" panose="02010609060101010101" pitchFamily="49" charset="-122"/>
                          <a:cs typeface="Times New Roman" panose="02020603050405020304" pitchFamily="18" charset="0"/>
                        </a:rPr>
                        <m:t>比例项</m:t>
                      </m:r>
                      <m:r>
                        <a:rPr lang="zh-CN" altLang="en-US" sz="1800" b="0" i="0" smtClean="0">
                          <a:latin typeface="Cambria Math" panose="02040503050406030204" pitchFamily="18" charset="0"/>
                          <a:ea typeface="KaiTi" panose="02010609060101010101" pitchFamily="49" charset="-122"/>
                          <a:cs typeface="Times New Roman" panose="02020603050405020304" pitchFamily="18" charset="0"/>
                        </a:rPr>
                        <m:t>、</m:t>
                      </m:r>
                      <m:r>
                        <a:rPr lang="zh-CN" altLang="en-US" sz="1800" i="1">
                          <a:latin typeface="Cambria Math" panose="02040503050406030204" pitchFamily="18" charset="0"/>
                          <a:ea typeface="KaiTi" panose="02010609060101010101" pitchFamily="49" charset="-122"/>
                          <a:cs typeface="Times New Roman" panose="02020603050405020304" pitchFamily="18" charset="0"/>
                        </a:rPr>
                        <m:t>积分项</m:t>
                      </m:r>
                      <m:r>
                        <a:rPr lang="zh-CN" altLang="en-US" sz="1800" i="1" smtClean="0">
                          <a:latin typeface="Cambria Math" panose="02040503050406030204" pitchFamily="18" charset="0"/>
                          <a:ea typeface="KaiTi" panose="02010609060101010101" pitchFamily="49" charset="-122"/>
                          <a:cs typeface="Times New Roman" panose="02020603050405020304" pitchFamily="18" charset="0"/>
                        </a:rPr>
                        <m:t>和</m:t>
                      </m:r>
                      <m:r>
                        <a:rPr lang="zh-CN" altLang="en-US" sz="1800" i="1">
                          <a:latin typeface="Cambria Math" panose="02040503050406030204" pitchFamily="18" charset="0"/>
                          <a:ea typeface="KaiTi" panose="02010609060101010101" pitchFamily="49" charset="-122"/>
                          <a:cs typeface="Times New Roman" panose="02020603050405020304" pitchFamily="18" charset="0"/>
                        </a:rPr>
                        <m:t>导数</m:t>
                      </m:r>
                      <m:r>
                        <a:rPr lang="zh-CN" altLang="en-US" sz="1800" i="1" smtClean="0">
                          <a:latin typeface="Cambria Math" panose="02040503050406030204" pitchFamily="18" charset="0"/>
                          <a:ea typeface="KaiTi" panose="02010609060101010101" pitchFamily="49" charset="-122"/>
                          <a:cs typeface="Times New Roman" panose="02020603050405020304" pitchFamily="18" charset="0"/>
                        </a:rPr>
                        <m:t>项</m:t>
                      </m:r>
                      <m:r>
                        <a:rPr lang="zh-CN" altLang="en-US" sz="1800" i="1">
                          <a:latin typeface="Cambria Math" panose="02040503050406030204" pitchFamily="18" charset="0"/>
                          <a:ea typeface="KaiTi" panose="02010609060101010101" pitchFamily="49" charset="-122"/>
                          <a:cs typeface="Times New Roman" panose="02020603050405020304" pitchFamily="18" charset="0"/>
                        </a:rPr>
                        <m:t>的</m:t>
                      </m:r>
                      <m:r>
                        <a:rPr lang="zh-CN" altLang="en-US" sz="1800" i="1" smtClean="0">
                          <a:latin typeface="Cambria Math" panose="02040503050406030204" pitchFamily="18" charset="0"/>
                          <a:ea typeface="KaiTi" panose="02010609060101010101" pitchFamily="49" charset="-122"/>
                          <a:cs typeface="Times New Roman" panose="02020603050405020304" pitchFamily="18" charset="0"/>
                        </a:rPr>
                        <m:t>设定</m:t>
                      </m:r>
                      <m:r>
                        <a:rPr lang="zh-CN" altLang="en-US" sz="1800" i="1">
                          <a:latin typeface="Cambria Math" panose="02040503050406030204" pitchFamily="18" charset="0"/>
                          <a:ea typeface="KaiTi" panose="02010609060101010101" pitchFamily="49" charset="-122"/>
                          <a:cs typeface="Times New Roman" panose="02020603050405020304" pitchFamily="18" charset="0"/>
                        </a:rPr>
                        <m:t>等</m:t>
                      </m:r>
                      <m:r>
                        <a:rPr lang="zh-CN" altLang="en-US" sz="1800" b="0" i="0" smtClean="0">
                          <a:latin typeface="Cambria Math" panose="02040503050406030204" pitchFamily="18" charset="0"/>
                          <a:ea typeface="KaiTi" panose="02010609060101010101" pitchFamily="49" charset="-122"/>
                          <a:cs typeface="Times New Roman" panose="02020603050405020304" pitchFamily="18" charset="0"/>
                        </a:rPr>
                        <m:t>）</m:t>
                      </m:r>
                    </m:oMath>
                  </m:oMathPara>
                </a14:m>
                <a:endParaRPr lang="en-US" altLang="zh-CN" sz="1800" b="0" i="0" dirty="0">
                  <a:latin typeface="Cambria Math" panose="02040503050406030204" pitchFamily="18" charset="0"/>
                  <a:ea typeface="KaiTi" panose="02010609060101010101" pitchFamily="49" charset="-122"/>
                  <a:cs typeface="Times New Roman" panose="02020603050405020304" pitchFamily="18" charset="0"/>
                </a:endParaRPr>
              </a:p>
              <a:p>
                <a:pPr lvl="1"/>
                <a:r>
                  <a:rPr lang="zh-CN" altLang="en-US" sz="1800" dirty="0">
                    <a:ea typeface="KaiTi" panose="02010609060101010101" pitchFamily="49" charset="-122"/>
                    <a:cs typeface="Times New Roman" panose="02020603050405020304" pitchFamily="18" charset="0"/>
                  </a:rPr>
                  <a:t>用户</a:t>
                </a:r>
                <a14:m>
                  <m:oMath xmlns:m="http://schemas.openxmlformats.org/officeDocument/2006/math">
                    <m:r>
                      <a:rPr lang="zh-CN" altLang="en-US" sz="1800" i="1" dirty="0">
                        <a:latin typeface="Cambria Math" panose="02040503050406030204" pitchFamily="18" charset="0"/>
                        <a:ea typeface="KaiTi" panose="02010609060101010101" pitchFamily="49" charset="-122"/>
                        <a:cs typeface="Times New Roman" panose="02020603050405020304" pitchFamily="18" charset="0"/>
                      </a:rPr>
                      <m:t>命令</m:t>
                    </m:r>
                    <m:sSub>
                      <m:sSubPr>
                        <m:ctrlPr>
                          <a:rPr lang="en-US" altLang="zh-CN" sz="1800" i="1">
                            <a:latin typeface="Cambria Math" panose="02040503050406030204" pitchFamily="18" charset="0"/>
                            <a:ea typeface="KaiTi" panose="02010609060101010101" pitchFamily="49" charset="-122"/>
                            <a:cs typeface="Times New Roman" panose="02020603050405020304" pitchFamily="18" charset="0"/>
                          </a:rPr>
                        </m:ctrlPr>
                      </m:sSubPr>
                      <m:e>
                        <m:r>
                          <a:rPr lang="en-US" altLang="zh-CN" sz="1800" i="1">
                            <a:latin typeface="Cambria Math" panose="02040503050406030204" pitchFamily="18" charset="0"/>
                            <a:ea typeface="KaiTi" panose="02010609060101010101" pitchFamily="49" charset="-122"/>
                            <a:cs typeface="Times New Roman" panose="02020603050405020304" pitchFamily="18" charset="0"/>
                          </a:rPr>
                          <m:t>𝐼𝑛𝑝𝑢𝑡</m:t>
                        </m:r>
                      </m:e>
                      <m:sub>
                        <m:r>
                          <m:rPr>
                            <m:sty m:val="p"/>
                          </m:rPr>
                          <a:rPr lang="en-US" altLang="zh-CN" sz="1800" i="1" smtClean="0">
                            <a:latin typeface="Cambria Math" panose="02040503050406030204" pitchFamily="18" charset="0"/>
                            <a:ea typeface="KaiTi" panose="02010609060101010101" pitchFamily="49" charset="-122"/>
                            <a:cs typeface="Times New Roman" panose="02020603050405020304" pitchFamily="18" charset="0"/>
                          </a:rPr>
                          <m:t>c</m:t>
                        </m:r>
                      </m:sub>
                    </m:sSub>
                  </m:oMath>
                </a14:m>
                <a:endParaRPr lang="en-US" altLang="zh-CN" sz="1800" b="0" i="0" dirty="0">
                  <a:latin typeface="Cambria Math" panose="02040503050406030204" pitchFamily="18" charset="0"/>
                  <a:ea typeface="KaiTi" panose="02010609060101010101" pitchFamily="49" charset="-122"/>
                  <a:cs typeface="Times New Roman" panose="02020603050405020304" pitchFamily="18" charset="0"/>
                </a:endParaRPr>
              </a:p>
              <a:p>
                <a:pPr lvl="1"/>
                <a14:m>
                  <m:oMath xmlns:m="http://schemas.openxmlformats.org/officeDocument/2006/math">
                    <m:sSub>
                      <m:sSubPr>
                        <m:ctrlPr>
                          <a:rPr lang="en-US" altLang="zh-CN" sz="1800" i="1">
                            <a:latin typeface="Cambria Math" panose="02040503050406030204" pitchFamily="18" charset="0"/>
                            <a:ea typeface="KaiTi" panose="02010609060101010101" pitchFamily="49" charset="-122"/>
                            <a:cs typeface="Times New Roman" panose="02020603050405020304" pitchFamily="18" charset="0"/>
                          </a:rPr>
                        </m:ctrlPr>
                      </m:sSubPr>
                      <m:e>
                        <m:r>
                          <a:rPr lang="zh-CN" altLang="en-US" sz="1800" i="1" smtClean="0">
                            <a:latin typeface="Cambria Math" panose="02040503050406030204" pitchFamily="18" charset="0"/>
                            <a:ea typeface="KaiTi" panose="02010609060101010101" pitchFamily="49" charset="-122"/>
                            <a:cs typeface="Times New Roman" panose="02020603050405020304" pitchFamily="18" charset="0"/>
                          </a:rPr>
                          <m:t>环境</m:t>
                        </m:r>
                        <m:r>
                          <a:rPr lang="zh-CN" altLang="en-US" sz="1800" i="1">
                            <a:latin typeface="Cambria Math" panose="02040503050406030204" pitchFamily="18" charset="0"/>
                            <a:ea typeface="KaiTi" panose="02010609060101010101" pitchFamily="49" charset="-122"/>
                            <a:cs typeface="Times New Roman" panose="02020603050405020304" pitchFamily="18" charset="0"/>
                          </a:rPr>
                          <m:t>因素</m:t>
                        </m:r>
                        <m:r>
                          <a:rPr lang="zh-CN" altLang="en-US" sz="1800" b="0" i="1" smtClean="0">
                            <a:latin typeface="Cambria Math" panose="02040503050406030204" pitchFamily="18" charset="0"/>
                            <a:ea typeface="KaiTi" panose="02010609060101010101" pitchFamily="49" charset="-122"/>
                            <a:cs typeface="Times New Roman" panose="02020603050405020304" pitchFamily="18" charset="0"/>
                          </a:rPr>
                          <m:t> </m:t>
                        </m:r>
                        <m:r>
                          <a:rPr lang="en-US" altLang="zh-CN" sz="1800" i="1">
                            <a:latin typeface="Cambria Math" panose="02040503050406030204" pitchFamily="18" charset="0"/>
                            <a:ea typeface="KaiTi" panose="02010609060101010101" pitchFamily="49" charset="-122"/>
                            <a:cs typeface="Times New Roman" panose="02020603050405020304" pitchFamily="18" charset="0"/>
                          </a:rPr>
                          <m:t>𝐼𝑛𝑝𝑢𝑡</m:t>
                        </m:r>
                      </m:e>
                      <m:sub>
                        <m:r>
                          <m:rPr>
                            <m:sty m:val="p"/>
                          </m:rPr>
                          <a:rPr lang="en-US" altLang="zh-CN" sz="1800" i="1" smtClean="0">
                            <a:latin typeface="Cambria Math" panose="02040503050406030204" pitchFamily="18" charset="0"/>
                            <a:ea typeface="KaiTi" panose="02010609060101010101" pitchFamily="49" charset="-122"/>
                            <a:cs typeface="Times New Roman" panose="02020603050405020304" pitchFamily="18" charset="0"/>
                          </a:rPr>
                          <m:t>E</m:t>
                        </m:r>
                      </m:sub>
                    </m:sSub>
                    <m:r>
                      <a:rPr lang="zh-CN" altLang="en-US" sz="1800" b="0" i="1" smtClean="0">
                        <a:latin typeface="Cambria Math" panose="02040503050406030204" pitchFamily="18" charset="0"/>
                        <a:ea typeface="KaiTi" panose="02010609060101010101" pitchFamily="49" charset="-122"/>
                        <a:cs typeface="Times New Roman" panose="02020603050405020304" pitchFamily="18" charset="0"/>
                      </a:rPr>
                      <m:t> </m:t>
                    </m:r>
                    <m:d>
                      <m:dPr>
                        <m:begChr m:val="（"/>
                        <m:endChr m:val="）"/>
                        <m:ctrlPr>
                          <a:rPr lang="zh-CN" altLang="en-US" sz="1800" b="0" i="1" smtClean="0">
                            <a:latin typeface="Cambria Math" panose="02040503050406030204" pitchFamily="18" charset="0"/>
                            <a:ea typeface="KaiTi" panose="02010609060101010101" pitchFamily="49" charset="-122"/>
                            <a:cs typeface="Times New Roman" panose="02020603050405020304" pitchFamily="18" charset="0"/>
                          </a:rPr>
                        </m:ctrlPr>
                      </m:dPr>
                      <m:e>
                        <m:r>
                          <a:rPr lang="zh-CN" altLang="en-US" sz="1800" i="1">
                            <a:latin typeface="Cambria Math" panose="02040503050406030204" pitchFamily="18" charset="0"/>
                            <a:ea typeface="KaiTi" panose="02010609060101010101" pitchFamily="49" charset="-122"/>
                            <a:cs typeface="Times New Roman" panose="02020603050405020304" pitchFamily="18" charset="0"/>
                          </a:rPr>
                          <m:t>噪声</m:t>
                        </m:r>
                      </m:e>
                    </m:d>
                  </m:oMath>
                </a14:m>
                <a:endParaRPr lang="en-US" altLang="zh-CN" sz="1800" b="0" dirty="0">
                  <a:latin typeface="Times New Roman" panose="02020603050405020304" pitchFamily="18" charset="0"/>
                  <a:ea typeface="KaiTi" panose="02010609060101010101" pitchFamily="49" charset="-122"/>
                  <a:cs typeface="Times New Roman" panose="02020603050405020304" pitchFamily="18" charset="0"/>
                </a:endParaRPr>
              </a:p>
              <a:p>
                <a:r>
                  <a:rPr lang="en-US" sz="2000" dirty="0" err="1">
                    <a:latin typeface="Times New Roman" panose="02020603050405020304" pitchFamily="18" charset="0"/>
                    <a:ea typeface="KaiTi" panose="02010609060101010101" pitchFamily="49" charset="-122"/>
                    <a:cs typeface="Times New Roman" panose="02020603050405020304" pitchFamily="18" charset="0"/>
                  </a:rPr>
                  <a:t>当RV不能保持正确的滚转roll</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、俯仰</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pitch</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、偏航角度</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yaw</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时</a:t>
                </a:r>
                <a:endParaRPr lang="en-US" altLang="zh-CN" sz="2000" dirty="0">
                  <a:latin typeface="Times New Roman" panose="02020603050405020304" pitchFamily="18" charset="0"/>
                  <a:ea typeface="KaiTi" panose="02010609060101010101" pitchFamily="49" charset="-122"/>
                  <a:cs typeface="Times New Roman" panose="02020603050405020304" pitchFamily="18" charset="0"/>
                </a:endParaRPr>
              </a:p>
              <a:p>
                <a:pPr lvl="1"/>
                <a:r>
                  <a:rPr lang="en-US" altLang="ja-JP" sz="1800" dirty="0">
                    <a:latin typeface="Times New Roman" panose="02020603050405020304" pitchFamily="18" charset="0"/>
                    <a:ea typeface="KaiTi" panose="02010609060101010101" pitchFamily="49" charset="-122"/>
                    <a:cs typeface="Times New Roman" panose="02020603050405020304" pitchFamily="18" charset="0"/>
                  </a:rPr>
                  <a:t>(1) </a:t>
                </a:r>
                <a:r>
                  <a:rPr lang="ja-JP" altLang="en-US" sz="1800">
                    <a:latin typeface="Times New Roman" panose="02020603050405020304" pitchFamily="18" charset="0"/>
                    <a:ea typeface="KaiTi" panose="02010609060101010101" pitchFamily="49" charset="-122"/>
                    <a:cs typeface="Times New Roman" panose="02020603050405020304" pitchFamily="18" charset="0"/>
                  </a:rPr>
                  <a:t>控制算法读取由传感器（从</a:t>
                </a:r>
                <a:r>
                  <a:rPr lang="en-US" altLang="ja-JP" sz="1800" dirty="0">
                    <a:latin typeface="Times New Roman" panose="02020603050405020304" pitchFamily="18" charset="0"/>
                    <a:ea typeface="KaiTi" panose="02010609060101010101" pitchFamily="49" charset="-122"/>
                    <a:cs typeface="Times New Roman" panose="02020603050405020304" pitchFamily="18" charset="0"/>
                  </a:rPr>
                  <a:t>1</a:t>
                </a:r>
                <a:r>
                  <a:rPr lang="ja-JP" altLang="en-US" sz="1800">
                    <a:latin typeface="Times New Roman" panose="02020603050405020304" pitchFamily="18" charset="0"/>
                    <a:ea typeface="KaiTi" panose="02010609060101010101" pitchFamily="49" charset="-122"/>
                    <a:cs typeface="Times New Roman" panose="02020603050405020304" pitchFamily="18" charset="0"/>
                  </a:rPr>
                  <a:t>到</a:t>
                </a:r>
                <a:r>
                  <a:rPr lang="en-US" altLang="ja-JP" sz="1800" dirty="0">
                    <a:latin typeface="Times New Roman" panose="02020603050405020304" pitchFamily="18" charset="0"/>
                    <a:ea typeface="KaiTi" panose="02010609060101010101" pitchFamily="49" charset="-122"/>
                    <a:cs typeface="Times New Roman" panose="02020603050405020304" pitchFamily="18" charset="0"/>
                  </a:rPr>
                  <a:t>2</a:t>
                </a:r>
                <a:r>
                  <a:rPr lang="ja-JP" altLang="en-US" sz="1800">
                    <a:latin typeface="Times New Roman" panose="02020603050405020304" pitchFamily="18" charset="0"/>
                    <a:ea typeface="KaiTi" panose="02010609060101010101" pitchFamily="49" charset="-122"/>
                    <a:cs typeface="Times New Roman" panose="02020603050405020304" pitchFamily="18" charset="0"/>
                  </a:rPr>
                  <a:t>）测量的系统输出 </a:t>
                </a:r>
                <a:r>
                  <a:rPr lang="en-US" sz="1800" dirty="0">
                    <a:latin typeface="Times New Roman" panose="02020603050405020304" pitchFamily="18" charset="0"/>
                    <a:ea typeface="KaiTi" panose="02010609060101010101" pitchFamily="49" charset="-122"/>
                    <a:cs typeface="Times New Roman" panose="02020603050405020304" pitchFamily="18" charset="0"/>
                  </a:rPr>
                  <a:t>y(t)</a:t>
                </a:r>
                <a:r>
                  <a:rPr lang="zh-CN" altLang="en-US" sz="1800" dirty="0">
                    <a:latin typeface="Times New Roman" panose="02020603050405020304" pitchFamily="18" charset="0"/>
                    <a:ea typeface="KaiTi" panose="02010609060101010101" pitchFamily="49" charset="-122"/>
                    <a:cs typeface="Times New Roman" panose="02020603050405020304" pitchFamily="18" charset="0"/>
                  </a:rPr>
                  <a:t>；</a:t>
                </a:r>
                <a:endParaRPr lang="en-US" sz="1800" dirty="0">
                  <a:latin typeface="Times New Roman" panose="02020603050405020304" pitchFamily="18" charset="0"/>
                  <a:ea typeface="KaiTi" panose="02010609060101010101" pitchFamily="49" charset="-122"/>
                  <a:cs typeface="Times New Roman" panose="02020603050405020304" pitchFamily="18" charset="0"/>
                </a:endParaRPr>
              </a:p>
              <a:p>
                <a:pPr lvl="1"/>
                <a:r>
                  <a:rPr lang="en-US" sz="1800" dirty="0">
                    <a:latin typeface="Times New Roman" panose="02020603050405020304" pitchFamily="18" charset="0"/>
                    <a:ea typeface="KaiTi" panose="02010609060101010101" pitchFamily="49" charset="-122"/>
                    <a:cs typeface="Times New Roman" panose="02020603050405020304" pitchFamily="18" charset="0"/>
                  </a:rPr>
                  <a:t>(2) </a:t>
                </a:r>
                <a:r>
                  <a:rPr lang="ja-JP" altLang="en-US" sz="1800">
                    <a:latin typeface="Times New Roman" panose="02020603050405020304" pitchFamily="18" charset="0"/>
                    <a:ea typeface="KaiTi" panose="02010609060101010101" pitchFamily="49" charset="-122"/>
                    <a:cs typeface="Times New Roman" panose="02020603050405020304" pitchFamily="18" charset="0"/>
                  </a:rPr>
                  <a:t>该算法首先根据 </a:t>
                </a:r>
                <a:r>
                  <a:rPr lang="en-US" sz="1800" dirty="0">
                    <a:latin typeface="Times New Roman" panose="02020603050405020304" pitchFamily="18" charset="0"/>
                    <a:ea typeface="KaiTi" panose="02010609060101010101" pitchFamily="49" charset="-122"/>
                    <a:cs typeface="Times New Roman" panose="02020603050405020304" pitchFamily="18" charset="0"/>
                  </a:rPr>
                  <a:t>r(t)−y(t) </a:t>
                </a:r>
                <a:r>
                  <a:rPr lang="ja-JP" altLang="en-US" sz="1800">
                    <a:latin typeface="Times New Roman" panose="02020603050405020304" pitchFamily="18" charset="0"/>
                    <a:ea typeface="KaiTi" panose="02010609060101010101" pitchFamily="49" charset="-122"/>
                    <a:cs typeface="Times New Roman" panose="02020603050405020304" pitchFamily="18" charset="0"/>
                  </a:rPr>
                  <a:t>计算误差 </a:t>
                </a:r>
                <a:r>
                  <a:rPr lang="en-US" sz="1800" dirty="0">
                    <a:latin typeface="Times New Roman" panose="02020603050405020304" pitchFamily="18" charset="0"/>
                    <a:ea typeface="KaiTi" panose="02010609060101010101" pitchFamily="49" charset="-122"/>
                    <a:cs typeface="Times New Roman" panose="02020603050405020304" pitchFamily="18" charset="0"/>
                  </a:rPr>
                  <a:t>e(t)，</a:t>
                </a:r>
                <a:r>
                  <a:rPr lang="ja-JP" altLang="en-US" sz="1800">
                    <a:latin typeface="Times New Roman" panose="02020603050405020304" pitchFamily="18" charset="0"/>
                    <a:ea typeface="KaiTi" panose="02010609060101010101" pitchFamily="49" charset="-122"/>
                    <a:cs typeface="Times New Roman" panose="02020603050405020304" pitchFamily="18" charset="0"/>
                  </a:rPr>
                  <a:t>其中 </a:t>
                </a:r>
                <a:r>
                  <a:rPr lang="en-US" sz="1800" dirty="0">
                    <a:latin typeface="Times New Roman" panose="02020603050405020304" pitchFamily="18" charset="0"/>
                    <a:ea typeface="KaiTi" panose="02010609060101010101" pitchFamily="49" charset="-122"/>
                    <a:cs typeface="Times New Roman" panose="02020603050405020304" pitchFamily="18" charset="0"/>
                  </a:rPr>
                  <a:t>r (t) </a:t>
                </a:r>
                <a:r>
                  <a:rPr lang="ja-JP" altLang="en-US" sz="1800">
                    <a:latin typeface="Times New Roman" panose="02020603050405020304" pitchFamily="18" charset="0"/>
                    <a:ea typeface="KaiTi" panose="02010609060101010101" pitchFamily="49" charset="-122"/>
                    <a:cs typeface="Times New Roman" panose="02020603050405020304" pitchFamily="18" charset="0"/>
                  </a:rPr>
                  <a:t>和 </a:t>
                </a:r>
                <a:r>
                  <a:rPr lang="en-US" sz="1800" dirty="0">
                    <a:latin typeface="Times New Roman" panose="02020603050405020304" pitchFamily="18" charset="0"/>
                    <a:ea typeface="KaiTi" panose="02010609060101010101" pitchFamily="49" charset="-122"/>
                    <a:cs typeface="Times New Roman" panose="02020603050405020304" pitchFamily="18" charset="0"/>
                  </a:rPr>
                  <a:t>t </a:t>
                </a:r>
                <a:r>
                  <a:rPr lang="ja-JP" altLang="en-US" sz="1800">
                    <a:latin typeface="Times New Roman" panose="02020603050405020304" pitchFamily="18" charset="0"/>
                    <a:ea typeface="KaiTi" panose="02010609060101010101" pitchFamily="49" charset="-122"/>
                    <a:cs typeface="Times New Roman" panose="02020603050405020304" pitchFamily="18" charset="0"/>
                  </a:rPr>
                  <a:t>表示参考状态和当前时间，并且通过比例</a:t>
                </a:r>
                <a:r>
                  <a:rPr lang="en-US" altLang="ja-JP" sz="1800" dirty="0">
                    <a:latin typeface="Times New Roman" panose="02020603050405020304" pitchFamily="18" charset="0"/>
                    <a:ea typeface="KaiTi" panose="02010609060101010101" pitchFamily="49" charset="-122"/>
                    <a:cs typeface="Times New Roman" panose="02020603050405020304" pitchFamily="18" charset="0"/>
                  </a:rPr>
                  <a:t>-</a:t>
                </a:r>
                <a:r>
                  <a:rPr lang="ja-JP" altLang="en-US" sz="1800">
                    <a:latin typeface="Times New Roman" panose="02020603050405020304" pitchFamily="18" charset="0"/>
                    <a:ea typeface="KaiTi" panose="02010609060101010101" pitchFamily="49" charset="-122"/>
                    <a:cs typeface="Times New Roman" panose="02020603050405020304" pitchFamily="18" charset="0"/>
                  </a:rPr>
                  <a:t>积分</a:t>
                </a:r>
                <a:r>
                  <a:rPr lang="en-US" altLang="ja-JP" sz="1800" dirty="0">
                    <a:latin typeface="Times New Roman" panose="02020603050405020304" pitchFamily="18" charset="0"/>
                    <a:ea typeface="KaiTi" panose="02010609060101010101" pitchFamily="49" charset="-122"/>
                    <a:cs typeface="Times New Roman" panose="02020603050405020304" pitchFamily="18" charset="0"/>
                  </a:rPr>
                  <a:t>-</a:t>
                </a:r>
                <a:r>
                  <a:rPr lang="ja-JP" altLang="en-US" sz="1800">
                    <a:latin typeface="Times New Roman" panose="02020603050405020304" pitchFamily="18" charset="0"/>
                    <a:ea typeface="KaiTi" panose="02010609060101010101" pitchFamily="49" charset="-122"/>
                    <a:cs typeface="Times New Roman" panose="02020603050405020304" pitchFamily="18" charset="0"/>
                  </a:rPr>
                  <a:t>微分 </a:t>
                </a:r>
                <a:r>
                  <a:rPr lang="en-US" altLang="ja-JP" sz="1800" dirty="0">
                    <a:latin typeface="Times New Roman" panose="02020603050405020304" pitchFamily="18" charset="0"/>
                    <a:ea typeface="KaiTi" panose="02010609060101010101" pitchFamily="49" charset="-122"/>
                    <a:cs typeface="Times New Roman" panose="02020603050405020304" pitchFamily="18" charset="0"/>
                  </a:rPr>
                  <a:t>(</a:t>
                </a:r>
                <a:r>
                  <a:rPr lang="en-US" sz="1800" dirty="0">
                    <a:latin typeface="Times New Roman" panose="02020603050405020304" pitchFamily="18" charset="0"/>
                    <a:ea typeface="KaiTi" panose="02010609060101010101" pitchFamily="49" charset="-122"/>
                    <a:cs typeface="Times New Roman" panose="02020603050405020304" pitchFamily="18" charset="0"/>
                  </a:rPr>
                  <a:t>PID) </a:t>
                </a:r>
                <a:r>
                  <a:rPr lang="ja-JP" altLang="en-US" sz="1800">
                    <a:latin typeface="Times New Roman" panose="02020603050405020304" pitchFamily="18" charset="0"/>
                    <a:ea typeface="KaiTi" panose="02010609060101010101" pitchFamily="49" charset="-122"/>
                    <a:cs typeface="Times New Roman" panose="02020603050405020304" pitchFamily="18" charset="0"/>
                  </a:rPr>
                  <a:t>控制算法通过 </a:t>
                </a:r>
                <a:r>
                  <a:rPr lang="en-US" sz="1800" dirty="0">
                    <a:latin typeface="Times New Roman" panose="02020603050405020304" pitchFamily="18" charset="0"/>
                    <a:ea typeface="KaiTi" panose="02010609060101010101" pitchFamily="49" charset="-122"/>
                    <a:cs typeface="Times New Roman" panose="02020603050405020304" pitchFamily="18" charset="0"/>
                  </a:rPr>
                  <a:t>e(t) </a:t>
                </a:r>
                <a:r>
                  <a:rPr lang="ja-JP" altLang="en-US" sz="1800">
                    <a:latin typeface="Times New Roman" panose="02020603050405020304" pitchFamily="18" charset="0"/>
                    <a:ea typeface="KaiTi" panose="02010609060101010101" pitchFamily="49" charset="-122"/>
                    <a:cs typeface="Times New Roman" panose="02020603050405020304" pitchFamily="18" charset="0"/>
                  </a:rPr>
                  <a:t>导出系统输入 </a:t>
                </a:r>
                <a:r>
                  <a:rPr lang="en-US" sz="1800" dirty="0">
                    <a:latin typeface="Times New Roman" panose="02020603050405020304" pitchFamily="18" charset="0"/>
                    <a:ea typeface="KaiTi" panose="02010609060101010101" pitchFamily="49" charset="-122"/>
                    <a:cs typeface="Times New Roman" panose="02020603050405020304" pitchFamily="18" charset="0"/>
                  </a:rPr>
                  <a:t>u(t)</a:t>
                </a:r>
                <a:r>
                  <a:rPr lang="zh-CN" altLang="en-US" sz="1800" dirty="0">
                    <a:latin typeface="Times New Roman" panose="02020603050405020304" pitchFamily="18" charset="0"/>
                    <a:ea typeface="KaiTi" panose="02010609060101010101" pitchFamily="49" charset="-122"/>
                    <a:cs typeface="Times New Roman" panose="02020603050405020304" pitchFamily="18" charset="0"/>
                  </a:rPr>
                  <a:t>；</a:t>
                </a:r>
                <a:endParaRPr lang="en-US" altLang="zh-CN" sz="1800" dirty="0">
                  <a:latin typeface="Times New Roman" panose="02020603050405020304" pitchFamily="18" charset="0"/>
                  <a:ea typeface="KaiTi" panose="02010609060101010101" pitchFamily="49" charset="-122"/>
                  <a:cs typeface="Times New Roman" panose="02020603050405020304" pitchFamily="18" charset="0"/>
                </a:endParaRPr>
              </a:p>
              <a:p>
                <a:pPr lvl="1"/>
                <a:r>
                  <a:rPr lang="en-US" altLang="zh-CN" sz="1800" dirty="0">
                    <a:latin typeface="Times New Roman" panose="02020603050405020304" pitchFamily="18" charset="0"/>
                    <a:ea typeface="KaiTi" panose="02010609060101010101" pitchFamily="49" charset="-122"/>
                    <a:cs typeface="Times New Roman" panose="02020603050405020304" pitchFamily="18" charset="0"/>
                  </a:rPr>
                  <a:t>(3) </a:t>
                </a:r>
                <a:r>
                  <a:rPr lang="zh-CN" altLang="en-US" sz="1800" dirty="0">
                    <a:latin typeface="Times New Roman" panose="02020603050405020304" pitchFamily="18" charset="0"/>
                    <a:ea typeface="KaiTi" panose="02010609060101010101" pitchFamily="49" charset="-122"/>
                    <a:cs typeface="Times New Roman" panose="02020603050405020304" pitchFamily="18" charset="0"/>
                  </a:rPr>
                  <a:t>执行器通过接收到的</a:t>
                </a:r>
                <a:r>
                  <a:rPr lang="en-US" altLang="zh-CN" sz="1800" dirty="0">
                    <a:latin typeface="Times New Roman" panose="02020603050405020304" pitchFamily="18" charset="0"/>
                    <a:ea typeface="KaiTi" panose="02010609060101010101" pitchFamily="49" charset="-122"/>
                    <a:cs typeface="Times New Roman" panose="02020603050405020304" pitchFamily="18" charset="0"/>
                  </a:rPr>
                  <a:t>u(t)</a:t>
                </a:r>
                <a:r>
                  <a:rPr lang="zh-CN" altLang="en-US" sz="1800" dirty="0">
                    <a:latin typeface="Times New Roman" panose="02020603050405020304" pitchFamily="18" charset="0"/>
                    <a:ea typeface="KaiTi" panose="02010609060101010101" pitchFamily="49" charset="-122"/>
                    <a:cs typeface="Times New Roman" panose="02020603050405020304" pitchFamily="18" charset="0"/>
                  </a:rPr>
                  <a:t>调整</a:t>
                </a:r>
                <a:r>
                  <a:rPr lang="en-US" altLang="zh-CN" sz="1800" dirty="0">
                    <a:latin typeface="Times New Roman" panose="02020603050405020304" pitchFamily="18" charset="0"/>
                    <a:ea typeface="KaiTi" panose="02010609060101010101" pitchFamily="49" charset="-122"/>
                    <a:cs typeface="Times New Roman" panose="02020603050405020304" pitchFamily="18" charset="0"/>
                  </a:rPr>
                  <a:t>RV</a:t>
                </a:r>
                <a:r>
                  <a:rPr lang="zh-CN" altLang="en-US" sz="1800" dirty="0">
                    <a:latin typeface="Times New Roman" panose="02020603050405020304" pitchFamily="18" charset="0"/>
                    <a:ea typeface="KaiTi" panose="02010609060101010101" pitchFamily="49" charset="-122"/>
                    <a:cs typeface="Times New Roman" panose="02020603050405020304" pitchFamily="18" charset="0"/>
                  </a:rPr>
                  <a:t>的正确姿态</a:t>
                </a:r>
                <a:endParaRPr lang="en-US" altLang="zh-CN" sz="1800" dirty="0">
                  <a:latin typeface="Times New Roman" panose="02020603050405020304" pitchFamily="18" charset="0"/>
                  <a:ea typeface="KaiTi" panose="02010609060101010101" pitchFamily="49" charset="-122"/>
                  <a:cs typeface="Times New Roman" panose="02020603050405020304" pitchFamily="18" charset="0"/>
                </a:endParaRPr>
              </a:p>
              <a:p>
                <a:pPr lvl="1"/>
                <a:endParaRPr lang="en-US" sz="18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685BA069-C374-9438-72CA-E1637DD44BE4}"/>
                  </a:ext>
                </a:extLst>
              </p:cNvPr>
              <p:cNvSpPr>
                <a:spLocks noGrp="1" noRot="1" noChangeAspect="1" noMove="1" noResize="1" noEditPoints="1" noAdjustHandles="1" noChangeArrowheads="1" noChangeShapeType="1" noTextEdit="1"/>
              </p:cNvSpPr>
              <p:nvPr>
                <p:ph idx="1"/>
              </p:nvPr>
            </p:nvSpPr>
            <p:spPr>
              <a:xfrm>
                <a:off x="0" y="2141538"/>
                <a:ext cx="6795248" cy="4351337"/>
              </a:xfrm>
              <a:blipFill>
                <a:blip r:embed="rId4"/>
                <a:stretch>
                  <a:fillRect l="-746" t="-1744" r="-4104"/>
                </a:stretch>
              </a:blipFill>
            </p:spPr>
            <p:txBody>
              <a:bodyPr/>
              <a:lstStyle/>
              <a:p>
                <a:r>
                  <a:rPr lang="en-US">
                    <a:noFill/>
                  </a:rPr>
                  <a:t> </a:t>
                </a:r>
              </a:p>
            </p:txBody>
          </p:sp>
        </mc:Fallback>
      </mc:AlternateContent>
    </p:spTree>
    <p:extLst>
      <p:ext uri="{BB962C8B-B14F-4D97-AF65-F5344CB8AC3E}">
        <p14:creationId xmlns:p14="http://schemas.microsoft.com/office/powerpoint/2010/main" val="83273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07ECD-2C4F-B5F8-9E2D-915755F09C8D}"/>
              </a:ext>
            </a:extLst>
          </p:cNvPr>
          <p:cNvSpPr>
            <a:spLocks noGrp="1"/>
          </p:cNvSpPr>
          <p:nvPr>
            <p:ph type="title"/>
          </p:nvPr>
        </p:nvSpPr>
        <p:spPr/>
        <p:txBody>
          <a:bodyPr/>
          <a:lstStyle/>
          <a:p>
            <a:r>
              <a:rPr lang="en-US" dirty="0"/>
              <a:t>Limitations </a:t>
            </a:r>
            <a:r>
              <a:rPr lang="en-US" sz="2400" dirty="0">
                <a:solidFill>
                  <a:srgbClr val="FF0000"/>
                </a:solidFill>
              </a:rPr>
              <a:t>(of traditional)</a:t>
            </a:r>
          </a:p>
        </p:txBody>
      </p:sp>
      <p:sp>
        <p:nvSpPr>
          <p:cNvPr id="3" name="Content Placeholder 2">
            <a:extLst>
              <a:ext uri="{FF2B5EF4-FFF2-40B4-BE49-F238E27FC236}">
                <a16:creationId xmlns:a16="http://schemas.microsoft.com/office/drawing/2014/main" id="{1D1FE191-B157-4D4D-4476-AAF5A16898CB}"/>
              </a:ext>
            </a:extLst>
          </p:cNvPr>
          <p:cNvSpPr>
            <a:spLocks noGrp="1"/>
          </p:cNvSpPr>
          <p:nvPr>
            <p:ph idx="1"/>
          </p:nvPr>
        </p:nvSpPr>
        <p:spPr/>
        <p:txBody>
          <a:bodyPr>
            <a:normAutofit/>
          </a:bodyPr>
          <a:lstStyle/>
          <a:p>
            <a:r>
              <a:rPr lang="ja-JP" altLang="en-US" sz="3200"/>
              <a:t>传统的 </a:t>
            </a:r>
            <a:r>
              <a:rPr lang="en-US" sz="3200" dirty="0"/>
              <a:t>bug oracle </a:t>
            </a:r>
            <a:r>
              <a:rPr lang="ja-JP" altLang="en-US" sz="3200"/>
              <a:t>不能检测导致系统崩溃、内存访问冲突或物理不稳定的不良系统状态。</a:t>
            </a:r>
            <a:endParaRPr lang="en-US" altLang="ja-JP" sz="3200" dirty="0"/>
          </a:p>
          <a:p>
            <a:pPr lvl="1"/>
            <a:r>
              <a:rPr lang="en-US" sz="2800" dirty="0"/>
              <a:t>Behavior</a:t>
            </a:r>
            <a:r>
              <a:rPr lang="zh-CN" altLang="en-US" sz="2800" dirty="0"/>
              <a:t> </a:t>
            </a:r>
            <a:r>
              <a:rPr lang="en-US" altLang="zh-CN" sz="2800" dirty="0"/>
              <a:t>a</a:t>
            </a:r>
            <a:r>
              <a:rPr lang="en-US" sz="2800" dirty="0"/>
              <a:t>ware Bug Oracle </a:t>
            </a:r>
            <a:r>
              <a:rPr lang="en-US" sz="2800" dirty="0" err="1"/>
              <a:t>通过MTL式子刻画RV的理想状态</a:t>
            </a:r>
            <a:r>
              <a:rPr lang="zh-CN" altLang="en-US" sz="2800" dirty="0"/>
              <a:t>，通过</a:t>
            </a:r>
            <a:r>
              <a:rPr lang="en-US" altLang="zh-CN" sz="2800" dirty="0" err="1"/>
              <a:t>fuzzer</a:t>
            </a:r>
            <a:r>
              <a:rPr lang="zh-CN" altLang="en-US" sz="2800" dirty="0"/>
              <a:t>检测当前状态是否违反</a:t>
            </a:r>
            <a:endParaRPr lang="en-US" sz="2800" dirty="0"/>
          </a:p>
          <a:p>
            <a:r>
              <a:rPr lang="en-US" sz="3200" dirty="0" err="1"/>
              <a:t>传统fuzzers不能够智能的产生RVs的输入</a:t>
            </a:r>
            <a:endParaRPr lang="en-US" sz="3200" dirty="0"/>
          </a:p>
          <a:p>
            <a:pPr lvl="1"/>
            <a:r>
              <a:rPr lang="en-US" sz="2800" dirty="0"/>
              <a:t>Policy-Guided Mutation Engine.</a:t>
            </a:r>
            <a:r>
              <a:rPr lang="zh-CN" altLang="en-US" sz="2800" dirty="0"/>
              <a:t> 建立</a:t>
            </a:r>
            <a:r>
              <a:rPr lang="zh-CN" altLang="en-US" dirty="0"/>
              <a:t>策略的每个条目与影响 rv 状态的输入联系起来的映射</a:t>
            </a:r>
            <a:r>
              <a:rPr lang="zh-CN" altLang="en-US" sz="2800" dirty="0"/>
              <a:t>，并计算当前状态与违规时的</a:t>
            </a:r>
            <a:r>
              <a:rPr lang="en-US" altLang="zh-CN" sz="2800" dirty="0"/>
              <a:t>distance</a:t>
            </a:r>
            <a:r>
              <a:rPr lang="zh-CN" altLang="en-US" sz="2800" dirty="0"/>
              <a:t>用于指导 </a:t>
            </a:r>
            <a:r>
              <a:rPr lang="en-US" altLang="zh-CN" sz="2800" dirty="0"/>
              <a:t>mutation</a:t>
            </a:r>
            <a:r>
              <a:rPr lang="zh-CN" altLang="en-US" sz="2800" dirty="0"/>
              <a:t> </a:t>
            </a:r>
            <a:r>
              <a:rPr lang="en-US" altLang="zh-CN" sz="2800" dirty="0"/>
              <a:t>engine</a:t>
            </a:r>
            <a:r>
              <a:rPr lang="zh-CN" altLang="en-US" sz="2800" dirty="0"/>
              <a:t>生成</a:t>
            </a:r>
            <a:r>
              <a:rPr lang="en-US" altLang="zh-CN" sz="2800" dirty="0"/>
              <a:t>inputs</a:t>
            </a:r>
            <a:endParaRPr lang="en-US" sz="2800" dirty="0"/>
          </a:p>
        </p:txBody>
      </p:sp>
    </p:spTree>
    <p:extLst>
      <p:ext uri="{BB962C8B-B14F-4D97-AF65-F5344CB8AC3E}">
        <p14:creationId xmlns:p14="http://schemas.microsoft.com/office/powerpoint/2010/main" val="119550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4. </a:t>
            </a:r>
            <a:r>
              <a:rPr lang="en-US" altLang="zh-CN" dirty="0">
                <a:cs typeface="Times New Roman" panose="02020603050405020304" pitchFamily="18" charset="0"/>
              </a:rPr>
              <a:t>Approach</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ext Placeholder 5">
            <a:extLst>
              <a:ext uri="{FF2B5EF4-FFF2-40B4-BE49-F238E27FC236}">
                <a16:creationId xmlns:a16="http://schemas.microsoft.com/office/drawing/2014/main" id="{A3CFE567-E2B7-7FAC-36F2-584BC66759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583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cs typeface="Times New Roman" panose="02020603050405020304" pitchFamily="18" charset="0"/>
              </a:rPr>
              <a:t>Approach</a:t>
            </a:r>
            <a:endParaRPr lang="en-US" dirty="0">
              <a:cs typeface="Times New Roman" panose="02020603050405020304" pitchFamily="18" charset="0"/>
            </a:endParaRPr>
          </a:p>
        </p:txBody>
      </p:sp>
      <p:pic>
        <p:nvPicPr>
          <p:cNvPr id="3" name="Picture 2">
            <a:extLst>
              <a:ext uri="{FF2B5EF4-FFF2-40B4-BE49-F238E27FC236}">
                <a16:creationId xmlns:a16="http://schemas.microsoft.com/office/drawing/2014/main" id="{DAC580C4-1AAB-60B6-A48B-EFCBDC9C5433}"/>
              </a:ext>
            </a:extLst>
          </p:cNvPr>
          <p:cNvPicPr>
            <a:picLocks noChangeAspect="1"/>
          </p:cNvPicPr>
          <p:nvPr/>
        </p:nvPicPr>
        <p:blipFill>
          <a:blip r:embed="rId3"/>
          <a:stretch>
            <a:fillRect/>
          </a:stretch>
        </p:blipFill>
        <p:spPr>
          <a:xfrm>
            <a:off x="-11279" y="1690688"/>
            <a:ext cx="12203279" cy="4197927"/>
          </a:xfrm>
          <a:prstGeom prst="rect">
            <a:avLst/>
          </a:prstGeom>
        </p:spPr>
      </p:pic>
    </p:spTree>
    <p:extLst>
      <p:ext uri="{BB962C8B-B14F-4D97-AF65-F5344CB8AC3E}">
        <p14:creationId xmlns:p14="http://schemas.microsoft.com/office/powerpoint/2010/main" val="2898237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t>4.1 Pre-processing</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TextBox 2">
            <a:extLst>
              <a:ext uri="{FF2B5EF4-FFF2-40B4-BE49-F238E27FC236}">
                <a16:creationId xmlns:a16="http://schemas.microsoft.com/office/drawing/2014/main" id="{0961E39E-DDFB-C142-890B-29E408A80217}"/>
              </a:ext>
            </a:extLst>
          </p:cNvPr>
          <p:cNvSpPr txBox="1"/>
          <p:nvPr/>
        </p:nvSpPr>
        <p:spPr>
          <a:xfrm>
            <a:off x="4517752" y="3174035"/>
            <a:ext cx="7434435" cy="1200329"/>
          </a:xfrm>
          <a:prstGeom prst="rect">
            <a:avLst/>
          </a:prstGeom>
          <a:noFill/>
        </p:spPr>
        <p:txBody>
          <a:bodyPr wrap="square" rtlCol="0">
            <a:spAutoFit/>
          </a:bodyPr>
          <a:lstStyle/>
          <a:p>
            <a:r>
              <a:rPr lang="zh-CN" altLang="en-US" sz="2400" dirty="0">
                <a:latin typeface="+mj-lt"/>
                <a:ea typeface="+mj-ea"/>
              </a:rPr>
              <a:t>预处理组件的作用：</a:t>
            </a:r>
            <a:endParaRPr lang="en-US" altLang="zh-CN" sz="2400" dirty="0">
              <a:latin typeface="+mj-lt"/>
              <a:ea typeface="+mj-ea"/>
            </a:endParaRPr>
          </a:p>
          <a:p>
            <a:pPr marL="800100" lvl="1" indent="-342900">
              <a:buAutoNum type="arabicPeriod"/>
            </a:pPr>
            <a:r>
              <a:rPr lang="zh-CN" altLang="en-US" sz="2400" dirty="0">
                <a:latin typeface="+mj-lt"/>
                <a:ea typeface="+mj-ea"/>
              </a:rPr>
              <a:t>推导</a:t>
            </a:r>
            <a:r>
              <a:rPr lang="en-US" altLang="zh-CN" sz="2400" dirty="0">
                <a:latin typeface="+mj-lt"/>
                <a:ea typeface="+mj-ea"/>
              </a:rPr>
              <a:t>MTL</a:t>
            </a:r>
            <a:r>
              <a:rPr lang="zh-CN" altLang="en-US" sz="2400" dirty="0">
                <a:latin typeface="+mj-lt"/>
                <a:ea typeface="+mj-ea"/>
              </a:rPr>
              <a:t>公式来表达策略</a:t>
            </a:r>
            <a:endParaRPr lang="en-US" altLang="zh-CN" sz="2400" dirty="0">
              <a:latin typeface="+mj-lt"/>
              <a:ea typeface="+mj-ea"/>
            </a:endParaRPr>
          </a:p>
          <a:p>
            <a:pPr marL="800100" lvl="1" indent="-342900">
              <a:buAutoNum type="arabicPeriod"/>
            </a:pPr>
            <a:r>
              <a:rPr lang="zh-CN" altLang="en-US" sz="2400" dirty="0">
                <a:latin typeface="+mj-lt"/>
                <a:ea typeface="+mj-ea"/>
              </a:rPr>
              <a:t>构建基于</a:t>
            </a:r>
            <a:r>
              <a:rPr lang="en-US" altLang="zh-CN" sz="2400" dirty="0">
                <a:latin typeface="+mj-lt"/>
                <a:ea typeface="+mj-ea"/>
              </a:rPr>
              <a:t>MTL</a:t>
            </a:r>
            <a:r>
              <a:rPr lang="zh-CN" altLang="en-US" sz="2400" dirty="0">
                <a:latin typeface="+mj-lt"/>
                <a:ea typeface="+mj-ea"/>
              </a:rPr>
              <a:t>公式的分析引擎来缩小模糊化空间</a:t>
            </a:r>
            <a:endParaRPr lang="en-US" sz="2400" dirty="0">
              <a:latin typeface="+mj-lt"/>
              <a:ea typeface="+mj-ea"/>
            </a:endParaRPr>
          </a:p>
        </p:txBody>
      </p:sp>
      <p:pic>
        <p:nvPicPr>
          <p:cNvPr id="4" name="Picture 3">
            <a:extLst>
              <a:ext uri="{FF2B5EF4-FFF2-40B4-BE49-F238E27FC236}">
                <a16:creationId xmlns:a16="http://schemas.microsoft.com/office/drawing/2014/main" id="{C3FA9CF9-6F72-2656-977A-9DAFB2C39536}"/>
              </a:ext>
            </a:extLst>
          </p:cNvPr>
          <p:cNvPicPr>
            <a:picLocks noChangeAspect="1"/>
          </p:cNvPicPr>
          <p:nvPr/>
        </p:nvPicPr>
        <p:blipFill rotWithShape="1">
          <a:blip r:embed="rId3"/>
          <a:srcRect l="-173" t="503" r="71911" b="-503"/>
          <a:stretch/>
        </p:blipFill>
        <p:spPr>
          <a:xfrm>
            <a:off x="239813" y="1245962"/>
            <a:ext cx="4154215" cy="5056476"/>
          </a:xfrm>
          <a:prstGeom prst="rect">
            <a:avLst/>
          </a:prstGeom>
        </p:spPr>
      </p:pic>
    </p:spTree>
    <p:extLst>
      <p:ext uri="{BB962C8B-B14F-4D97-AF65-F5344CB8AC3E}">
        <p14:creationId xmlns:p14="http://schemas.microsoft.com/office/powerpoint/2010/main" val="4118481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t>4.1.1 Extracting MTL Policies</a:t>
            </a:r>
            <a:endParaRPr lang="en-US" dirty="0">
              <a:cs typeface="Times New Roman" panose="02020603050405020304" pitchFamily="18" charset="0"/>
            </a:endParaRPr>
          </a:p>
        </p:txBody>
      </p:sp>
      <p:pic>
        <p:nvPicPr>
          <p:cNvPr id="3" name="Picture 2">
            <a:extLst>
              <a:ext uri="{FF2B5EF4-FFF2-40B4-BE49-F238E27FC236}">
                <a16:creationId xmlns:a16="http://schemas.microsoft.com/office/drawing/2014/main" id="{FDD98806-295F-F214-BC50-228F2CF52F97}"/>
              </a:ext>
            </a:extLst>
          </p:cNvPr>
          <p:cNvPicPr>
            <a:picLocks noChangeAspect="1"/>
          </p:cNvPicPr>
          <p:nvPr/>
        </p:nvPicPr>
        <p:blipFill>
          <a:blip r:embed="rId3"/>
          <a:stretch>
            <a:fillRect/>
          </a:stretch>
        </p:blipFill>
        <p:spPr>
          <a:xfrm>
            <a:off x="642631" y="5008520"/>
            <a:ext cx="10711169" cy="1325563"/>
          </a:xfrm>
          <a:prstGeom prst="rect">
            <a:avLst/>
          </a:prstGeom>
          <a:ln>
            <a:solidFill>
              <a:schemeClr val="accent1"/>
            </a:solidFill>
          </a:ln>
        </p:spPr>
      </p:pic>
      <p:sp>
        <p:nvSpPr>
          <p:cNvPr id="4" name="TextBox 3">
            <a:extLst>
              <a:ext uri="{FF2B5EF4-FFF2-40B4-BE49-F238E27FC236}">
                <a16:creationId xmlns:a16="http://schemas.microsoft.com/office/drawing/2014/main" id="{FDC2548B-12F1-9B9B-A433-C1A0E7815660}"/>
              </a:ext>
            </a:extLst>
          </p:cNvPr>
          <p:cNvSpPr txBox="1"/>
          <p:nvPr/>
        </p:nvSpPr>
        <p:spPr>
          <a:xfrm>
            <a:off x="2922975" y="1971857"/>
            <a:ext cx="5637802" cy="830997"/>
          </a:xfrm>
          <a:prstGeom prst="rect">
            <a:avLst/>
          </a:prstGeom>
          <a:noFill/>
        </p:spPr>
        <p:txBody>
          <a:bodyPr wrap="square" rtlCol="0">
            <a:spAutoFit/>
          </a:bodyPr>
          <a:lstStyle/>
          <a:p>
            <a:r>
              <a:rPr lang="zh-CN" altLang="en-US" sz="1600" dirty="0">
                <a:latin typeface="+mj-lt"/>
                <a:ea typeface="+mj-ea"/>
              </a:rPr>
              <a:t>通过手动分析</a:t>
            </a:r>
            <a:r>
              <a:rPr lang="en-US" altLang="zh-CN" sz="1600" dirty="0" err="1">
                <a:latin typeface="+mj-lt"/>
                <a:ea typeface="+mj-ea"/>
              </a:rPr>
              <a:t>ArduPilot</a:t>
            </a:r>
            <a:r>
              <a:rPr lang="zh-CN" altLang="en-US" sz="1600" dirty="0">
                <a:latin typeface="+mj-lt"/>
                <a:ea typeface="+mj-ea"/>
              </a:rPr>
              <a:t>、</a:t>
            </a:r>
            <a:r>
              <a:rPr lang="en-US" altLang="zh-CN" sz="1600" dirty="0">
                <a:latin typeface="+mj-lt"/>
                <a:ea typeface="+mj-ea"/>
              </a:rPr>
              <a:t>PX4 Paparazzi</a:t>
            </a:r>
            <a:r>
              <a:rPr lang="zh-CN" altLang="en-US" sz="1600" dirty="0">
                <a:latin typeface="+mj-lt"/>
                <a:ea typeface="+mj-ea"/>
              </a:rPr>
              <a:t>中的注释以及目前流行的</a:t>
            </a:r>
            <a:r>
              <a:rPr lang="en-US" altLang="zh-CN" sz="1600" dirty="0">
                <a:latin typeface="+mj-lt"/>
                <a:ea typeface="+mj-ea"/>
              </a:rPr>
              <a:t>RV</a:t>
            </a:r>
            <a:r>
              <a:rPr lang="zh-CN" altLang="en-US" sz="1600" dirty="0">
                <a:latin typeface="+mj-lt"/>
                <a:ea typeface="+mj-ea"/>
              </a:rPr>
              <a:t>相关文档和需求，利用自然语言处理的方式提取了相关的策略和要求，并将其用</a:t>
            </a:r>
            <a:r>
              <a:rPr lang="en-US" altLang="zh-CN" sz="1600" dirty="0">
                <a:latin typeface="+mj-lt"/>
                <a:ea typeface="+mj-ea"/>
              </a:rPr>
              <a:t>MTL</a:t>
            </a:r>
            <a:r>
              <a:rPr lang="zh-CN" altLang="en-US" sz="1600" dirty="0">
                <a:latin typeface="+mj-lt"/>
                <a:ea typeface="+mj-ea"/>
              </a:rPr>
              <a:t>式子表示：</a:t>
            </a:r>
            <a:endParaRPr lang="en-US" sz="1600" dirty="0">
              <a:latin typeface="+mj-lt"/>
              <a:ea typeface="+mj-ea"/>
            </a:endParaRPr>
          </a:p>
        </p:txBody>
      </p:sp>
      <p:pic>
        <p:nvPicPr>
          <p:cNvPr id="8" name="图片 1">
            <a:extLst>
              <a:ext uri="{FF2B5EF4-FFF2-40B4-BE49-F238E27FC236}">
                <a16:creationId xmlns:a16="http://schemas.microsoft.com/office/drawing/2014/main" id="{713E537C-C8AB-4576-6EA8-2AEA97ACA72C}"/>
              </a:ext>
            </a:extLst>
          </p:cNvPr>
          <p:cNvPicPr>
            <a:picLocks noChangeAspect="1"/>
          </p:cNvPicPr>
          <p:nvPr/>
        </p:nvPicPr>
        <p:blipFill rotWithShape="1">
          <a:blip r:embed="rId4"/>
          <a:srcRect t="41738"/>
          <a:stretch/>
        </p:blipFill>
        <p:spPr>
          <a:xfrm>
            <a:off x="2565951" y="2831490"/>
            <a:ext cx="6351851" cy="1895861"/>
          </a:xfrm>
          <a:prstGeom prst="rect">
            <a:avLst/>
          </a:prstGeom>
        </p:spPr>
      </p:pic>
    </p:spTree>
    <p:extLst>
      <p:ext uri="{BB962C8B-B14F-4D97-AF65-F5344CB8AC3E}">
        <p14:creationId xmlns:p14="http://schemas.microsoft.com/office/powerpoint/2010/main" val="1373782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t>4.1.2 Profiling Engine</a:t>
            </a:r>
            <a:endParaRPr lang="en-US" dirty="0">
              <a:cs typeface="Times New Roman" panose="02020603050405020304" pitchFamily="18" charset="0"/>
            </a:endParaRPr>
          </a:p>
        </p:txBody>
      </p:sp>
      <p:pic>
        <p:nvPicPr>
          <p:cNvPr id="3" name="Picture 2">
            <a:extLst>
              <a:ext uri="{FF2B5EF4-FFF2-40B4-BE49-F238E27FC236}">
                <a16:creationId xmlns:a16="http://schemas.microsoft.com/office/drawing/2014/main" id="{0E36DD05-E282-4090-2EA6-2B0957C7F461}"/>
              </a:ext>
            </a:extLst>
          </p:cNvPr>
          <p:cNvPicPr>
            <a:picLocks noChangeAspect="1"/>
          </p:cNvPicPr>
          <p:nvPr/>
        </p:nvPicPr>
        <p:blipFill>
          <a:blip r:embed="rId3"/>
          <a:stretch>
            <a:fillRect/>
          </a:stretch>
        </p:blipFill>
        <p:spPr>
          <a:xfrm>
            <a:off x="-170114" y="1501407"/>
            <a:ext cx="12532228" cy="4703925"/>
          </a:xfrm>
          <a:prstGeom prst="rect">
            <a:avLst/>
          </a:prstGeom>
        </p:spPr>
      </p:pic>
    </p:spTree>
    <p:extLst>
      <p:ext uri="{BB962C8B-B14F-4D97-AF65-F5344CB8AC3E}">
        <p14:creationId xmlns:p14="http://schemas.microsoft.com/office/powerpoint/2010/main" val="327632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Basic Info</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59A9EBBE-1113-B3DD-A8C0-A654263F6A21}"/>
              </a:ext>
            </a:extLst>
          </p:cNvPr>
          <p:cNvSpPr>
            <a:spLocks noGrp="1"/>
          </p:cNvSpPr>
          <p:nvPr>
            <p:ph idx="1"/>
          </p:nvPr>
        </p:nvSpPr>
        <p:spPr/>
        <p:txBody>
          <a:bodyPr/>
          <a:lstStyle/>
          <a:p>
            <a:r>
              <a:rPr lang="en-US" dirty="0">
                <a:latin typeface="Times New Roman" panose="02020603050405020304" pitchFamily="18" charset="0"/>
                <a:ea typeface="KaiTi" panose="02010609060101010101" pitchFamily="49" charset="-122"/>
                <a:cs typeface="Times New Roman" panose="02020603050405020304" pitchFamily="18" charset="0"/>
              </a:rPr>
              <a:t>Proceedings of the 28th Network and Distributed System Security Symposium (NDSS), 2021</a:t>
            </a:r>
          </a:p>
          <a:p>
            <a:r>
              <a:rPr lang="en-US" dirty="0">
                <a:latin typeface="Times New Roman" panose="02020603050405020304" pitchFamily="18" charset="0"/>
                <a:ea typeface="KaiTi" panose="02010609060101010101" pitchFamily="49" charset="-122"/>
                <a:cs typeface="Times New Roman" panose="02020603050405020304" pitchFamily="18" charset="0"/>
                <a:hlinkClick r:id="rId3"/>
              </a:rPr>
              <a:t>https://dx.doi.org/10.14722/ndss.2021.24096</a:t>
            </a:r>
            <a:endParaRPr lang="en-US" dirty="0">
              <a:latin typeface="Times New Roman" panose="02020603050405020304" pitchFamily="18" charset="0"/>
              <a:ea typeface="KaiTi" panose="02010609060101010101" pitchFamily="49" charset="-122"/>
              <a:cs typeface="Times New Roman" panose="02020603050405020304" pitchFamily="18" charset="0"/>
            </a:endParaRPr>
          </a:p>
          <a:p>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36801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8FD59C8-1861-DD65-520B-0770A8569886}"/>
                  </a:ext>
                </a:extLst>
              </p:cNvPr>
              <p:cNvSpPr>
                <a:spLocks noGrp="1"/>
              </p:cNvSpPr>
              <p:nvPr>
                <p:ph idx="1"/>
              </p:nvPr>
            </p:nvSpPr>
            <p:spPr>
              <a:xfrm>
                <a:off x="2567726" y="1341443"/>
                <a:ext cx="7056548" cy="4175114"/>
              </a:xfrm>
            </p:spPr>
            <p:txBody>
              <a:bodyPr>
                <a:normAutofit/>
              </a:bodyPr>
              <a:lstStyle/>
              <a:p>
                <a:pPr marL="514350" indent="-514350">
                  <a:buAutoNum type="arabicPeriod"/>
                </a:pPr>
                <a:r>
                  <a:rPr lang="zh-CN" altLang="en-US" sz="2000" dirty="0"/>
                  <a:t>将每一个策略映射到每一个术语列表中，每个术语表示</a:t>
                </a:r>
                <a:r>
                  <a:rPr lang="en-US" altLang="zh-CN" sz="2000" dirty="0"/>
                  <a:t>RV</a:t>
                </a:r>
                <a:r>
                  <a:rPr lang="zh-CN" altLang="en-US" sz="2000" dirty="0"/>
                  <a:t>的物理状态、配置参数或环境参数</a:t>
                </a:r>
                <a:endParaRPr lang="en-US" altLang="zh-CN" sz="2000" dirty="0"/>
              </a:p>
              <a:p>
                <a:pPr marL="514350" indent="-514350">
                  <a:buAutoNum type="arabicPeriod"/>
                </a:pPr>
                <a:r>
                  <a:rPr lang="zh-CN" altLang="en-US" sz="2000" dirty="0"/>
                  <a:t>通过静态分析将</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Input</m:t>
                        </m:r>
                      </m:e>
                      <m:sub>
                        <m:r>
                          <m:rPr>
                            <m:sty m:val="p"/>
                          </m:rPr>
                          <a:rPr lang="en-US" altLang="zh-CN" sz="2000" i="1">
                            <a:latin typeface="Cambria Math" panose="02040503050406030204" pitchFamily="18" charset="0"/>
                          </a:rPr>
                          <m:t>p</m:t>
                        </m:r>
                      </m:sub>
                    </m:sSub>
                  </m:oMath>
                </a14:m>
                <a:r>
                  <a:rPr lang="en-US" sz="2000" dirty="0" err="1"/>
                  <a:t>映射到术语</a:t>
                </a:r>
                <a:r>
                  <a:rPr lang="zh-CN" altLang="en-US" sz="2000" dirty="0"/>
                  <a:t>，以确定哪些策略术语与</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Input</m:t>
                        </m:r>
                      </m:e>
                      <m:sub>
                        <m:r>
                          <m:rPr>
                            <m:sty m:val="p"/>
                          </m:rPr>
                          <a:rPr lang="en-US" altLang="zh-CN" sz="2000" i="1">
                            <a:latin typeface="Cambria Math" panose="02040503050406030204" pitchFamily="18" charset="0"/>
                          </a:rPr>
                          <m:t>p</m:t>
                        </m:r>
                      </m:sub>
                    </m:sSub>
                  </m:oMath>
                </a14:m>
                <a:r>
                  <a:rPr lang="en-US" sz="2000" dirty="0" err="1"/>
                  <a:t>相关</a:t>
                </a:r>
                <a:r>
                  <a:rPr lang="zh-CN" altLang="en-US" sz="2000" dirty="0"/>
                  <a:t>，这个映射被称为参数项</a:t>
                </a:r>
                <a:endParaRPr lang="en-US" sz="2000" dirty="0"/>
              </a:p>
              <a:p>
                <a:pPr marL="514350" indent="-514350">
                  <a:buAutoNum type="arabicPeriod"/>
                </a:pPr>
                <a:r>
                  <a:rPr lang="en-US" sz="2000" dirty="0" err="1"/>
                  <a:t>通过依赖分析得出</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Input</m:t>
                        </m:r>
                      </m:e>
                      <m:sub>
                        <m:r>
                          <m:rPr>
                            <m:sty m:val="p"/>
                          </m:rPr>
                          <a:rPr lang="en-US" altLang="zh-CN" sz="2000" i="1">
                            <a:latin typeface="Cambria Math" panose="02040503050406030204" pitchFamily="18" charset="0"/>
                          </a:rPr>
                          <m:t>p</m:t>
                        </m:r>
                      </m:sub>
                    </m:sSub>
                  </m:oMath>
                </a14:m>
                <a:r>
                  <a:rPr 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Input</m:t>
                        </m:r>
                      </m:e>
                      <m:sub>
                        <m:r>
                          <a:rPr lang="en-US" altLang="zh-CN" sz="2000" b="0" i="1" smtClean="0">
                            <a:latin typeface="Cambria Math" panose="02040503050406030204" pitchFamily="18" charset="0"/>
                          </a:rPr>
                          <m:t>𝐸</m:t>
                        </m:r>
                      </m:sub>
                    </m:sSub>
                  </m:oMath>
                </a14:m>
                <a:r>
                  <a:rPr 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Input</m:t>
                        </m:r>
                      </m:e>
                      <m:sub>
                        <m:r>
                          <a:rPr lang="en-US" altLang="zh-CN" sz="2000" b="0" i="1" smtClean="0">
                            <a:latin typeface="Cambria Math" panose="02040503050406030204" pitchFamily="18" charset="0"/>
                          </a:rPr>
                          <m:t>𝐶</m:t>
                        </m:r>
                      </m:sub>
                    </m:sSub>
                  </m:oMath>
                </a14:m>
                <a:r>
                  <a:rPr lang="en-US" sz="2000" dirty="0" err="1"/>
                  <a:t>的依赖关系</a:t>
                </a:r>
                <a:r>
                  <a:rPr lang="zh-CN" altLang="en-US" sz="2000" dirty="0"/>
                  <a:t>，以推断这些输入之间的关系</a:t>
                </a:r>
                <a:endParaRPr lang="en-US" altLang="zh-CN" sz="2000" dirty="0"/>
              </a:p>
              <a:p>
                <a:pPr marL="514350" indent="-514350">
                  <a:buAutoNum type="arabicPeriod"/>
                </a:pPr>
                <a:r>
                  <a:rPr lang="zh-CN" altLang="en-US" sz="2000" dirty="0"/>
                  <a:t>使用</a:t>
                </a:r>
                <a:r>
                  <a:rPr lang="en-US" altLang="zh-CN" sz="2000" dirty="0"/>
                  <a:t>RV</a:t>
                </a:r>
                <a:r>
                  <a:rPr lang="zh-CN" altLang="en-US" sz="2000" dirty="0"/>
                  <a:t>模拟器进行动态分析，从构造的参数映射中排除只读和不支持的</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Input</m:t>
                        </m:r>
                      </m:e>
                      <m:sub>
                        <m:r>
                          <m:rPr>
                            <m:sty m:val="p"/>
                          </m:rPr>
                          <a:rPr lang="en-US" altLang="zh-CN" sz="2000" i="1">
                            <a:latin typeface="Cambria Math" panose="02040503050406030204" pitchFamily="18" charset="0"/>
                          </a:rPr>
                          <m:t>p</m:t>
                        </m:r>
                      </m:sub>
                    </m:sSub>
                  </m:oMath>
                </a14:m>
                <a:r>
                  <a:rPr lang="zh-CN" altLang="en-US" sz="2000" dirty="0"/>
                  <a:t>，然后通过动态分析将</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Input</m:t>
                        </m:r>
                      </m:e>
                      <m:sub>
                        <m:r>
                          <a:rPr lang="en-US" altLang="zh-CN" sz="2000" i="1">
                            <a:latin typeface="Cambria Math" panose="02040503050406030204" pitchFamily="18" charset="0"/>
                          </a:rPr>
                          <m:t>𝐸</m:t>
                        </m:r>
                      </m:sub>
                    </m:sSub>
                  </m:oMath>
                </a14:m>
                <a:r>
                  <a:rPr 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Input</m:t>
                        </m:r>
                      </m:e>
                      <m:sub>
                        <m:r>
                          <a:rPr lang="en-US" altLang="zh-CN" sz="2000" i="1">
                            <a:latin typeface="Cambria Math" panose="02040503050406030204" pitchFamily="18" charset="0"/>
                          </a:rPr>
                          <m:t>𝐶</m:t>
                        </m:r>
                      </m:sub>
                    </m:sSub>
                  </m:oMath>
                </a14:m>
                <a:r>
                  <a:rPr lang="en-US" sz="2000" dirty="0"/>
                  <a:t>映射到策略术语中</a:t>
                </a:r>
              </a:p>
              <a:p>
                <a:pPr marL="514350" indent="-514350">
                  <a:buAutoNum type="arabicPeriod"/>
                </a:pPr>
                <a:r>
                  <a:rPr lang="en-US" sz="2000" dirty="0"/>
                  <a:t>分析引擎首先从输入项映射</a:t>
                </a:r>
                <a:r>
                  <a:rPr lang="en-US" altLang="zh-CN" sz="2000" dirty="0"/>
                  <a:t>4a</a:t>
                </a:r>
                <a:r>
                  <a:rPr lang="zh-CN" altLang="en-US" sz="2000" dirty="0"/>
                  <a:t>、</a:t>
                </a:r>
                <a:r>
                  <a:rPr lang="en-US" altLang="zh-CN" sz="2000" dirty="0"/>
                  <a:t>4b</a:t>
                </a:r>
                <a:r>
                  <a:rPr lang="zh-CN" altLang="en-US" sz="2000" dirty="0"/>
                  <a:t>、</a:t>
                </a:r>
                <a:r>
                  <a:rPr lang="en-US" altLang="zh-CN" sz="2000" dirty="0"/>
                  <a:t>4c</a:t>
                </a:r>
                <a:r>
                  <a:rPr lang="zh-CN" altLang="en-US" sz="2000" dirty="0"/>
                  <a:t>中提取到每个策略相关的输入，然后构建策略映射</a:t>
                </a:r>
                <a:r>
                  <a:rPr lang="en-US" altLang="zh-CN" sz="2000" dirty="0"/>
                  <a:t>5a</a:t>
                </a:r>
              </a:p>
              <a:p>
                <a:pPr marL="514350" indent="-514350">
                  <a:buAutoNum type="arabicPeriod"/>
                </a:pPr>
                <a:r>
                  <a:rPr lang="en-US" sz="2000" dirty="0" err="1"/>
                  <a:t>对于MT</a:t>
                </a:r>
                <a:r>
                  <a:rPr lang="en-US" altLang="zh-CN" sz="2000" dirty="0" err="1"/>
                  <a:t>L</a:t>
                </a:r>
                <a:r>
                  <a:rPr lang="zh-CN" altLang="en-US" sz="2000" dirty="0"/>
                  <a:t>公式的未知时间约束进行分析</a:t>
                </a:r>
                <a:endParaRPr lang="en-US" sz="2000" dirty="0"/>
              </a:p>
            </p:txBody>
          </p:sp>
        </mc:Choice>
        <mc:Fallback>
          <p:sp>
            <p:nvSpPr>
              <p:cNvPr id="3" name="Content Placeholder 2">
                <a:extLst>
                  <a:ext uri="{FF2B5EF4-FFF2-40B4-BE49-F238E27FC236}">
                    <a16:creationId xmlns:a16="http://schemas.microsoft.com/office/drawing/2014/main" id="{A8FD59C8-1861-DD65-520B-0770A8569886}"/>
                  </a:ext>
                </a:extLst>
              </p:cNvPr>
              <p:cNvSpPr>
                <a:spLocks noGrp="1" noRot="1" noChangeAspect="1" noMove="1" noResize="1" noEditPoints="1" noAdjustHandles="1" noChangeArrowheads="1" noChangeShapeType="1" noTextEdit="1"/>
              </p:cNvSpPr>
              <p:nvPr>
                <p:ph idx="1"/>
              </p:nvPr>
            </p:nvSpPr>
            <p:spPr>
              <a:xfrm>
                <a:off x="2567726" y="1341443"/>
                <a:ext cx="7056548" cy="4175114"/>
              </a:xfrm>
              <a:blipFill>
                <a:blip r:embed="rId2"/>
                <a:stretch>
                  <a:fillRect l="-719" t="-1818" r="-360" b="-1212"/>
                </a:stretch>
              </a:blipFill>
            </p:spPr>
            <p:txBody>
              <a:bodyPr/>
              <a:lstStyle/>
              <a:p>
                <a:r>
                  <a:rPr lang="en-US">
                    <a:noFill/>
                  </a:rPr>
                  <a:t> </a:t>
                </a:r>
              </a:p>
            </p:txBody>
          </p:sp>
        </mc:Fallback>
      </mc:AlternateContent>
    </p:spTree>
    <p:extLst>
      <p:ext uri="{BB962C8B-B14F-4D97-AF65-F5344CB8AC3E}">
        <p14:creationId xmlns:p14="http://schemas.microsoft.com/office/powerpoint/2010/main" val="646952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E740-47C7-1B23-E295-3ED3D6317174}"/>
              </a:ext>
            </a:extLst>
          </p:cNvPr>
          <p:cNvSpPr>
            <a:spLocks noGrp="1"/>
          </p:cNvSpPr>
          <p:nvPr>
            <p:ph type="title"/>
          </p:nvPr>
        </p:nvSpPr>
        <p:spPr>
          <a:xfrm>
            <a:off x="514814" y="378240"/>
            <a:ext cx="10515600" cy="1325563"/>
          </a:xfrm>
        </p:spPr>
        <p:txBody>
          <a:bodyPr/>
          <a:lstStyle/>
          <a:p>
            <a:r>
              <a:rPr lang="en-US" altLang="zh-CN" dirty="0"/>
              <a:t>1.</a:t>
            </a:r>
            <a:r>
              <a:rPr lang="zh-CN" altLang="en-US" dirty="0"/>
              <a:t> </a:t>
            </a:r>
            <a:r>
              <a:rPr lang="en-US" dirty="0"/>
              <a:t>Mapping</a:t>
            </a:r>
            <a:r>
              <a:rPr lang="zh-CN" altLang="en-US" dirty="0"/>
              <a:t> </a:t>
            </a:r>
            <a:r>
              <a:rPr lang="en-US" altLang="zh-CN" dirty="0"/>
              <a:t>Each</a:t>
            </a:r>
            <a:r>
              <a:rPr lang="zh-CN" altLang="en-US" dirty="0"/>
              <a:t> </a:t>
            </a:r>
            <a:r>
              <a:rPr lang="en-US" altLang="zh-CN" dirty="0"/>
              <a:t>Policy onto Terms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8FD59C8-1861-DD65-520B-0770A8569886}"/>
                  </a:ext>
                </a:extLst>
              </p:cNvPr>
              <p:cNvSpPr>
                <a:spLocks noGrp="1"/>
              </p:cNvSpPr>
              <p:nvPr>
                <p:ph idx="1"/>
              </p:nvPr>
            </p:nvSpPr>
            <p:spPr>
              <a:xfrm>
                <a:off x="514814" y="2002596"/>
                <a:ext cx="4558991" cy="4351338"/>
              </a:xfrm>
            </p:spPr>
            <p:txBody>
              <a:bodyPr>
                <a:normAutofit/>
              </a:bodyPr>
              <a:lstStyle/>
              <a:p>
                <a:pPr marL="514350" indent="-514350">
                  <a:buAutoNum type="arabicPeriod"/>
                </a:pPr>
                <a:r>
                  <a:rPr lang="ja-JP" altLang="en-US" sz="2000"/>
                  <a:t>通过他们的手册手动构建所研究 </a:t>
                </a:r>
                <a:r>
                  <a:rPr lang="en-US" sz="2000" dirty="0"/>
                  <a:t>RV </a:t>
                </a:r>
                <a:r>
                  <a:rPr lang="ja-JP" altLang="en-US" sz="2000"/>
                  <a:t>的物理状态列表（例如，高度、侧倾角）</a:t>
                </a:r>
                <a:r>
                  <a:rPr lang="en-US" sz="2000" dirty="0"/>
                  <a:t>。 </a:t>
                </a:r>
                <a:r>
                  <a:rPr lang="ja-JP" altLang="en-US" sz="2000"/>
                  <a:t>如果策略包含这些状态之一，则它被标记为物理状态并添加到</a:t>
                </a:r>
                <a:r>
                  <a:rPr lang="en-US" altLang="ja-JP" sz="2000" dirty="0"/>
                  <a:t>policy-term</a:t>
                </a:r>
                <a:r>
                  <a:rPr lang="ja-JP" altLang="en-US" sz="2000"/>
                  <a:t>映射中。</a:t>
                </a:r>
                <a:endParaRPr lang="en-US" altLang="ja-JP" sz="2000" dirty="0"/>
              </a:p>
              <a:p>
                <a:pPr marL="514350" indent="-514350">
                  <a:buAutoNum type="arabicPeriod"/>
                </a:pPr>
                <a:r>
                  <a:rPr lang="ja-JP" altLang="en-US" sz="2000"/>
                  <a:t>策略可能包含配置参数（</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Input</m:t>
                        </m:r>
                      </m:e>
                      <m:sub>
                        <m:r>
                          <m:rPr>
                            <m:sty m:val="p"/>
                          </m:rPr>
                          <a:rPr lang="en-US" altLang="zh-CN" sz="2000" i="1">
                            <a:latin typeface="Cambria Math" panose="02040503050406030204" pitchFamily="18" charset="0"/>
                          </a:rPr>
                          <m:t>p</m:t>
                        </m:r>
                      </m:sub>
                    </m:sSub>
                    <m:r>
                      <a:rPr lang="en-US" altLang="zh-CN" sz="2000" i="1">
                        <a:latin typeface="Cambria Math" panose="02040503050406030204" pitchFamily="18" charset="0"/>
                      </a:rPr>
                      <m:t> </m:t>
                    </m:r>
                  </m:oMath>
                </a14:m>
                <a:r>
                  <a:rPr lang="en-US" sz="2000" dirty="0"/>
                  <a:t>）</a:t>
                </a:r>
                <a:r>
                  <a:rPr lang="ja-JP" altLang="en-US" sz="2000"/>
                  <a:t>和环境因素（</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Input</m:t>
                        </m:r>
                      </m:e>
                      <m:sub>
                        <m:r>
                          <m:rPr>
                            <m:sty m:val="p"/>
                          </m:rPr>
                          <a:rPr lang="en-US" altLang="zh-CN" sz="2000" i="1">
                            <a:latin typeface="Cambria Math" panose="02040503050406030204" pitchFamily="18" charset="0"/>
                          </a:rPr>
                          <m:t>E</m:t>
                        </m:r>
                      </m:sub>
                    </m:sSub>
                    <m:r>
                      <a:rPr lang="en-US" altLang="zh-CN" sz="2000" i="1">
                        <a:latin typeface="Cambria Math" panose="02040503050406030204" pitchFamily="18" charset="0"/>
                      </a:rPr>
                      <m:t> </m:t>
                    </m:r>
                  </m:oMath>
                </a14:m>
                <a:r>
                  <a:rPr lang="en-US" sz="2000" dirty="0"/>
                  <a:t>），</a:t>
                </a:r>
                <a:r>
                  <a:rPr lang="ja-JP" altLang="en-US" sz="2000"/>
                  <a:t>因为车辆的运行取决于它们的值。 我们搜索包含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Input</m:t>
                        </m:r>
                      </m:e>
                      <m:sub>
                        <m:r>
                          <m:rPr>
                            <m:sty m:val="p"/>
                          </m:rPr>
                          <a:rPr lang="en-US" altLang="zh-CN" sz="2000" i="1">
                            <a:latin typeface="Cambria Math" panose="02040503050406030204" pitchFamily="18" charset="0"/>
                          </a:rPr>
                          <m:t>p</m:t>
                        </m:r>
                      </m:sub>
                    </m:sSub>
                  </m:oMath>
                </a14:m>
                <a:r>
                  <a:rPr lang="ja-JP" altLang="en-US" sz="2000"/>
                  <a:t>和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Input</m:t>
                        </m:r>
                      </m:e>
                      <m:sub>
                        <m:r>
                          <m:rPr>
                            <m:sty m:val="p"/>
                          </m:rPr>
                          <a:rPr lang="en-US" altLang="zh-CN" sz="2000" i="1">
                            <a:latin typeface="Cambria Math" panose="02040503050406030204" pitchFamily="18" charset="0"/>
                          </a:rPr>
                          <m:t>p</m:t>
                        </m:r>
                      </m:sub>
                    </m:sSub>
                  </m:oMath>
                </a14:m>
                <a:r>
                  <a:rPr lang="ja-JP" altLang="en-US" sz="2000"/>
                  <a:t>术语的每个策略，以确定策略是否包含它们 。</a:t>
                </a:r>
                <a:endParaRPr lang="en-US" sz="2000" dirty="0"/>
              </a:p>
            </p:txBody>
          </p:sp>
        </mc:Choice>
        <mc:Fallback>
          <p:sp>
            <p:nvSpPr>
              <p:cNvPr id="3" name="Content Placeholder 2">
                <a:extLst>
                  <a:ext uri="{FF2B5EF4-FFF2-40B4-BE49-F238E27FC236}">
                    <a16:creationId xmlns:a16="http://schemas.microsoft.com/office/drawing/2014/main" id="{A8FD59C8-1861-DD65-520B-0770A8569886}"/>
                  </a:ext>
                </a:extLst>
              </p:cNvPr>
              <p:cNvSpPr>
                <a:spLocks noGrp="1" noRot="1" noChangeAspect="1" noMove="1" noResize="1" noEditPoints="1" noAdjustHandles="1" noChangeArrowheads="1" noChangeShapeType="1" noTextEdit="1"/>
              </p:cNvSpPr>
              <p:nvPr>
                <p:ph idx="1"/>
              </p:nvPr>
            </p:nvSpPr>
            <p:spPr>
              <a:xfrm>
                <a:off x="514814" y="2002596"/>
                <a:ext cx="4558991" cy="4351338"/>
              </a:xfrm>
              <a:blipFill>
                <a:blip r:embed="rId3"/>
                <a:stretch>
                  <a:fillRect l="-1111" t="-1744" r="-33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9379A6F-8B48-EE93-6761-233E43EFF1D6}"/>
              </a:ext>
            </a:extLst>
          </p:cNvPr>
          <p:cNvPicPr>
            <a:picLocks noChangeAspect="1"/>
          </p:cNvPicPr>
          <p:nvPr/>
        </p:nvPicPr>
        <p:blipFill>
          <a:blip r:embed="rId4"/>
          <a:stretch>
            <a:fillRect/>
          </a:stretch>
        </p:blipFill>
        <p:spPr>
          <a:xfrm>
            <a:off x="5073805" y="1803401"/>
            <a:ext cx="5498727" cy="3251197"/>
          </a:xfrm>
          <a:prstGeom prst="rect">
            <a:avLst/>
          </a:prstGeom>
        </p:spPr>
      </p:pic>
      <p:pic>
        <p:nvPicPr>
          <p:cNvPr id="6" name="图片 1">
            <a:extLst>
              <a:ext uri="{FF2B5EF4-FFF2-40B4-BE49-F238E27FC236}">
                <a16:creationId xmlns:a16="http://schemas.microsoft.com/office/drawing/2014/main" id="{C3024308-1A44-E9D7-2903-7AD0FB7EB8B9}"/>
              </a:ext>
            </a:extLst>
          </p:cNvPr>
          <p:cNvPicPr>
            <a:picLocks noChangeAspect="1"/>
          </p:cNvPicPr>
          <p:nvPr/>
        </p:nvPicPr>
        <p:blipFill rotWithShape="1">
          <a:blip r:embed="rId5"/>
          <a:srcRect l="2500" t="43516" b="4066"/>
          <a:stretch/>
        </p:blipFill>
        <p:spPr>
          <a:xfrm>
            <a:off x="3459296" y="5019003"/>
            <a:ext cx="6484478" cy="1807076"/>
          </a:xfrm>
          <a:prstGeom prst="rect">
            <a:avLst/>
          </a:prstGeom>
        </p:spPr>
      </p:pic>
    </p:spTree>
    <p:extLst>
      <p:ext uri="{BB962C8B-B14F-4D97-AF65-F5344CB8AC3E}">
        <p14:creationId xmlns:p14="http://schemas.microsoft.com/office/powerpoint/2010/main" val="1000715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8F97-6330-CE37-E43D-8AEF905D9DE3}"/>
              </a:ext>
            </a:extLst>
          </p:cNvPr>
          <p:cNvSpPr>
            <a:spLocks noGrp="1"/>
          </p:cNvSpPr>
          <p:nvPr>
            <p:ph type="title"/>
          </p:nvPr>
        </p:nvSpPr>
        <p:spPr>
          <a:xfrm>
            <a:off x="393895" y="365125"/>
            <a:ext cx="10959905" cy="1325563"/>
          </a:xfrm>
        </p:spPr>
        <p:txBody>
          <a:bodyPr/>
          <a:lstStyle/>
          <a:p>
            <a:r>
              <a:rPr lang="en-US" altLang="zh-CN" dirty="0"/>
              <a:t>2.</a:t>
            </a:r>
            <a:r>
              <a:rPr lang="zh-CN" altLang="en-US" dirty="0"/>
              <a:t> </a:t>
            </a:r>
            <a:r>
              <a:rPr lang="en-US" dirty="0"/>
              <a:t>Static Analysis for Narrowing Fuzzing Space</a:t>
            </a:r>
          </a:p>
        </p:txBody>
      </p:sp>
      <p:pic>
        <p:nvPicPr>
          <p:cNvPr id="4" name="Picture 3">
            <a:extLst>
              <a:ext uri="{FF2B5EF4-FFF2-40B4-BE49-F238E27FC236}">
                <a16:creationId xmlns:a16="http://schemas.microsoft.com/office/drawing/2014/main" id="{574A69D3-9CB9-B1C9-B584-C28B3F814F31}"/>
              </a:ext>
            </a:extLst>
          </p:cNvPr>
          <p:cNvPicPr>
            <a:picLocks noChangeAspect="1"/>
          </p:cNvPicPr>
          <p:nvPr/>
        </p:nvPicPr>
        <p:blipFill>
          <a:blip r:embed="rId3"/>
          <a:stretch>
            <a:fillRect/>
          </a:stretch>
        </p:blipFill>
        <p:spPr>
          <a:xfrm>
            <a:off x="753908" y="1563374"/>
            <a:ext cx="4771708" cy="2006452"/>
          </a:xfrm>
          <a:prstGeom prst="rect">
            <a:avLst/>
          </a:prstGeom>
          <a:ln>
            <a:solidFill>
              <a:schemeClr val="tx2">
                <a:lumMod val="60000"/>
                <a:lumOff val="40000"/>
              </a:schemeClr>
            </a:solidFill>
          </a:ln>
        </p:spPr>
      </p:pic>
      <p:sp>
        <p:nvSpPr>
          <p:cNvPr id="5" name="TextBox 4">
            <a:extLst>
              <a:ext uri="{FF2B5EF4-FFF2-40B4-BE49-F238E27FC236}">
                <a16:creationId xmlns:a16="http://schemas.microsoft.com/office/drawing/2014/main" id="{753CEC47-AF7F-426E-C149-5AC4A9D4FC14}"/>
              </a:ext>
            </a:extLst>
          </p:cNvPr>
          <p:cNvSpPr txBox="1"/>
          <p:nvPr/>
        </p:nvSpPr>
        <p:spPr>
          <a:xfrm>
            <a:off x="5952355" y="1563374"/>
            <a:ext cx="5401445" cy="4801314"/>
          </a:xfrm>
          <a:prstGeom prst="rect">
            <a:avLst/>
          </a:prstGeom>
          <a:noFill/>
        </p:spPr>
        <p:txBody>
          <a:bodyPr wrap="square" rtlCol="0">
            <a:spAutoFit/>
          </a:bodyPr>
          <a:lstStyle/>
          <a:p>
            <a:r>
              <a:rPr lang="en-US" dirty="0" err="1"/>
              <a:t>静态分析用于识别与每一个配置参数相关的术语</a:t>
            </a:r>
            <a:r>
              <a:rPr lang="zh-CN" altLang="en-US" dirty="0"/>
              <a:t>：</a:t>
            </a:r>
            <a:endParaRPr lang="en-US" altLang="zh-CN" dirty="0"/>
          </a:p>
          <a:p>
            <a:r>
              <a:rPr lang="en-US" altLang="zh-CN" dirty="0"/>
              <a:t>1.</a:t>
            </a:r>
            <a:r>
              <a:rPr lang="zh-CN" altLang="en-US" dirty="0"/>
              <a:t>  在</a:t>
            </a:r>
            <a:r>
              <a:rPr lang="en-US" altLang="zh-CN" dirty="0"/>
              <a:t>LLVM</a:t>
            </a:r>
            <a:r>
              <a:rPr lang="zh-CN" altLang="en-US" dirty="0"/>
              <a:t>中间表示</a:t>
            </a:r>
            <a:r>
              <a:rPr lang="en-US" altLang="zh-CN" dirty="0"/>
              <a:t>IR</a:t>
            </a:r>
            <a:r>
              <a:rPr lang="zh-CN" altLang="en-US" dirty="0"/>
              <a:t>级别进行静态分析</a:t>
            </a:r>
            <a:endParaRPr lang="en-US" altLang="zh-CN" dirty="0"/>
          </a:p>
          <a:p>
            <a:r>
              <a:rPr lang="zh-CN" altLang="en-US" dirty="0"/>
              <a:t>        通过构建</a:t>
            </a:r>
            <a:r>
              <a:rPr lang="en-US" altLang="zh-CN" dirty="0"/>
              <a:t>DFG</a:t>
            </a:r>
            <a:r>
              <a:rPr lang="zh-CN" altLang="en-US" dirty="0"/>
              <a:t>，跟踪</a:t>
            </a:r>
            <a:r>
              <a:rPr lang="en-US" altLang="zh-CN" dirty="0"/>
              <a:t>term</a:t>
            </a:r>
            <a:r>
              <a:rPr lang="zh-CN" altLang="en-US" dirty="0"/>
              <a:t>对应的变量在其中的定义使用链，标量则是递归的加载和存储，对于指针，执行了</a:t>
            </a:r>
            <a:r>
              <a:rPr lang="en-US" altLang="zh-CN" dirty="0"/>
              <a:t>Anderson</a:t>
            </a:r>
            <a:r>
              <a:rPr lang="zh-CN" altLang="en-US" dirty="0"/>
              <a:t>的指针分析，并进行过程间、路径不敏感和流敏感的分析，识别指针变量的别名，跟踪其数据流过程</a:t>
            </a:r>
            <a:endParaRPr lang="en-US" altLang="zh-CN" dirty="0"/>
          </a:p>
          <a:p>
            <a:r>
              <a:rPr lang="en-US" altLang="zh-CN" dirty="0"/>
              <a:t>2.</a:t>
            </a:r>
            <a:r>
              <a:rPr lang="zh-CN" altLang="en-US" dirty="0"/>
              <a:t>  解析</a:t>
            </a:r>
            <a:r>
              <a:rPr lang="en-US" altLang="zh-CN" dirty="0"/>
              <a:t>RVs</a:t>
            </a:r>
            <a:r>
              <a:rPr lang="zh-CN" altLang="en-US" dirty="0"/>
              <a:t>的一些手册</a:t>
            </a:r>
            <a:endParaRPr lang="en-US" altLang="zh-CN" dirty="0"/>
          </a:p>
          <a:p>
            <a:r>
              <a:rPr lang="zh-CN" altLang="en-US" dirty="0"/>
              <a:t>         将手册中的配置参数映射到源代码的中的变量中（如左上图所示），就是直接找到源码中的对应参数部分</a:t>
            </a:r>
            <a:endParaRPr lang="en-US" altLang="zh-CN" dirty="0"/>
          </a:p>
          <a:p>
            <a:pPr marL="342900" indent="-342900">
              <a:buAutoNum type="arabicPeriod" startAt="3"/>
            </a:pPr>
            <a:r>
              <a:rPr lang="zh-CN" altLang="en-US" dirty="0"/>
              <a:t>手工构造同义词表，将源代码中的变量对应</a:t>
            </a:r>
            <a:endParaRPr lang="en-US" altLang="zh-CN" dirty="0"/>
          </a:p>
          <a:p>
            <a:r>
              <a:rPr lang="en-US" altLang="zh-CN" dirty="0"/>
              <a:t>	MTL</a:t>
            </a:r>
            <a:r>
              <a:rPr lang="zh-CN" altLang="en-US" dirty="0"/>
              <a:t>中的</a:t>
            </a:r>
            <a:r>
              <a:rPr lang="en-US" altLang="zh-CN" dirty="0"/>
              <a:t>term</a:t>
            </a:r>
            <a:r>
              <a:rPr lang="zh-CN" altLang="en-US" dirty="0"/>
              <a:t>，从而知道哪些变量的输入会影响到具体的一些内部变量</a:t>
            </a:r>
            <a:endParaRPr lang="en-US" altLang="zh-CN" dirty="0"/>
          </a:p>
          <a:p>
            <a:r>
              <a:rPr lang="en-US" altLang="zh-CN" dirty="0"/>
              <a:t>4.</a:t>
            </a:r>
            <a:r>
              <a:rPr lang="zh-CN" altLang="en-US" dirty="0"/>
              <a:t>     </a:t>
            </a:r>
            <a:r>
              <a:rPr lang="en-US" dirty="0" err="1"/>
              <a:t>同时解析控制软件开发人员提供的XML格式的官方文档</a:t>
            </a:r>
            <a:r>
              <a:rPr lang="zh-CN" altLang="en-US" dirty="0"/>
              <a:t>，用于提取每一个参数描述的作用，以得到具体参数能够修改的内部变量</a:t>
            </a:r>
            <a:endParaRPr lang="en-US" dirty="0"/>
          </a:p>
        </p:txBody>
      </p:sp>
      <p:pic>
        <p:nvPicPr>
          <p:cNvPr id="6" name="Picture 5">
            <a:extLst>
              <a:ext uri="{FF2B5EF4-FFF2-40B4-BE49-F238E27FC236}">
                <a16:creationId xmlns:a16="http://schemas.microsoft.com/office/drawing/2014/main" id="{44E7EB20-CD6D-C45E-E05A-5E0933DFC995}"/>
              </a:ext>
            </a:extLst>
          </p:cNvPr>
          <p:cNvPicPr>
            <a:picLocks noChangeAspect="1"/>
          </p:cNvPicPr>
          <p:nvPr/>
        </p:nvPicPr>
        <p:blipFill>
          <a:blip r:embed="rId4"/>
          <a:stretch>
            <a:fillRect/>
          </a:stretch>
        </p:blipFill>
        <p:spPr>
          <a:xfrm>
            <a:off x="753908" y="3770617"/>
            <a:ext cx="4603124" cy="2672781"/>
          </a:xfrm>
          <a:prstGeom prst="rect">
            <a:avLst/>
          </a:prstGeom>
          <a:ln>
            <a:solidFill>
              <a:schemeClr val="tx2">
                <a:lumMod val="60000"/>
                <a:lumOff val="40000"/>
              </a:schemeClr>
            </a:solidFill>
          </a:ln>
        </p:spPr>
      </p:pic>
    </p:spTree>
    <p:extLst>
      <p:ext uri="{BB962C8B-B14F-4D97-AF65-F5344CB8AC3E}">
        <p14:creationId xmlns:p14="http://schemas.microsoft.com/office/powerpoint/2010/main" val="158030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6FEC7-9817-4AD3-4E01-1E3BB646D4B8}"/>
              </a:ext>
            </a:extLst>
          </p:cNvPr>
          <p:cNvSpPr>
            <a:spLocks noGrp="1"/>
          </p:cNvSpPr>
          <p:nvPr>
            <p:ph type="title"/>
          </p:nvPr>
        </p:nvSpPr>
        <p:spPr/>
        <p:txBody>
          <a:bodyPr/>
          <a:lstStyle/>
          <a:p>
            <a:r>
              <a:rPr lang="en-US" altLang="zh-CN" dirty="0"/>
              <a:t>3.</a:t>
            </a:r>
            <a:r>
              <a:rPr lang="zh-CN" altLang="en-US" dirty="0"/>
              <a:t> </a:t>
            </a:r>
            <a:r>
              <a:rPr lang="en-US" dirty="0"/>
              <a:t>Dependency among Inputs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A2393C-9316-2D41-1720-72FE3C9375A4}"/>
                  </a:ext>
                </a:extLst>
              </p:cNvPr>
              <p:cNvSpPr>
                <a:spLocks noGrp="1"/>
              </p:cNvSpPr>
              <p:nvPr>
                <p:ph idx="1"/>
              </p:nvPr>
            </p:nvSpPr>
            <p:spPr/>
            <p:txBody>
              <a:bodyPr/>
              <a:lstStyle/>
              <a:p>
                <a:r>
                  <a:rPr lang="en-US" dirty="0" err="1"/>
                  <a:t>确定</a:t>
                </a:r>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Input</m:t>
                        </m:r>
                      </m:e>
                      <m:sub>
                        <m:r>
                          <m:rPr>
                            <m:sty m:val="p"/>
                          </m:rPr>
                          <a:rPr lang="en-US" altLang="zh-CN" sz="2800" i="1">
                            <a:latin typeface="Cambria Math" panose="02040503050406030204" pitchFamily="18" charset="0"/>
                          </a:rPr>
                          <m:t>p</m:t>
                        </m:r>
                      </m:sub>
                    </m:sSub>
                    <m:r>
                      <a:rPr lang="en-US" altLang="zh-CN" sz="2800" i="1">
                        <a:latin typeface="Cambria Math" panose="02040503050406030204" pitchFamily="18" charset="0"/>
                      </a:rPr>
                      <m:t> </m:t>
                    </m:r>
                  </m:oMath>
                </a14:m>
                <a:r>
                  <a:rPr lang="en-US" dirty="0"/>
                  <a:t>和</a:t>
                </a:r>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Input</m:t>
                        </m:r>
                      </m:e>
                      <m:sub>
                        <m:r>
                          <m:rPr>
                            <m:sty m:val="p"/>
                          </m:rPr>
                          <a:rPr lang="en-US" altLang="zh-CN" i="1">
                            <a:latin typeface="Cambria Math" panose="02040503050406030204" pitchFamily="18" charset="0"/>
                          </a:rPr>
                          <m:t>C</m:t>
                        </m:r>
                      </m:sub>
                    </m:sSub>
                    <m:r>
                      <a:rPr lang="en-US" altLang="zh-CN" i="1">
                        <a:latin typeface="Cambria Math" panose="02040503050406030204" pitchFamily="18" charset="0"/>
                      </a:rPr>
                      <m:t> </m:t>
                    </m:r>
                  </m:oMath>
                </a14:m>
                <a:r>
                  <a:rPr lang="en-US" dirty="0"/>
                  <a:t>之间的依赖关系</a:t>
                </a:r>
                <a:r>
                  <a:rPr lang="zh-CN" altLang="en-US" dirty="0"/>
                  <a:t>，如有些</a:t>
                </a:r>
                <a:r>
                  <a:rPr lang="en-US" altLang="zh-CN" dirty="0"/>
                  <a:t>input</a:t>
                </a:r>
                <a:r>
                  <a:rPr lang="zh-CN" altLang="en-US" dirty="0"/>
                  <a:t>只有在另外一些条件存在时才能够起作用：</a:t>
                </a:r>
                <a:r>
                  <a:rPr lang="en-US" altLang="zh-CN" dirty="0" err="1"/>
                  <a:t>eg</a:t>
                </a:r>
                <a:r>
                  <a:rPr lang="zh-CN" altLang="en-US" dirty="0"/>
                  <a:t>：</a:t>
                </a:r>
                <a:r>
                  <a:rPr lang="en-US" altLang="zh-CN" dirty="0"/>
                  <a:t> CHUTE_ENABLED</a:t>
                </a:r>
                <a:r>
                  <a:rPr lang="zh-CN" altLang="en-US" dirty="0"/>
                  <a:t>启用时才能够打开降落伞</a:t>
                </a:r>
                <a:endParaRPr lang="en-US" altLang="zh-CN" dirty="0"/>
              </a:p>
              <a:p>
                <a:endParaRPr lang="en-US" altLang="zh-CN" dirty="0"/>
              </a:p>
              <a:p>
                <a:r>
                  <a:rPr lang="zh-CN" altLang="en-US" dirty="0"/>
                  <a:t>遍历的思想，在不同的飞行模式下，多次模拟记录不同</a:t>
                </a:r>
                <a:r>
                  <a:rPr lang="en-US" altLang="zh-CN" dirty="0"/>
                  <a:t>input</a:t>
                </a:r>
                <a:r>
                  <a:rPr lang="zh-CN" altLang="en-US" dirty="0"/>
                  <a:t> </a:t>
                </a:r>
                <a:r>
                  <a:rPr lang="en-US" altLang="zh-CN" dirty="0"/>
                  <a:t>k</a:t>
                </a:r>
                <a:r>
                  <a:rPr lang="zh-CN" altLang="en-US" dirty="0"/>
                  <a:t>条件下是否存在</a:t>
                </a:r>
                <a:r>
                  <a:rPr lang="en-US" altLang="zh-CN" dirty="0"/>
                  <a:t>input</a:t>
                </a:r>
                <a:r>
                  <a:rPr lang="zh-CN" altLang="en-US" dirty="0"/>
                  <a:t> </a:t>
                </a:r>
                <a:r>
                  <a:rPr lang="en-US" altLang="zh-CN" dirty="0"/>
                  <a:t>j</a:t>
                </a:r>
                <a:r>
                  <a:rPr lang="zh-CN" altLang="en-US" dirty="0"/>
                  <a:t> 时的</a:t>
                </a:r>
                <a:r>
                  <a:rPr lang="en-US" altLang="zh-CN" dirty="0"/>
                  <a:t>RV</a:t>
                </a:r>
                <a:r>
                  <a:rPr lang="zh-CN" altLang="en-US" dirty="0"/>
                  <a:t>运动的一些状态量并进行对比，从而判断不同</a:t>
                </a:r>
                <a:r>
                  <a:rPr lang="en-US" altLang="zh-CN" dirty="0"/>
                  <a:t>input</a:t>
                </a:r>
                <a:r>
                  <a:rPr lang="zh-CN" altLang="en-US" dirty="0"/>
                  <a:t>之间的依赖关系</a:t>
                </a:r>
                <a:endParaRPr lang="en-US" altLang="zh-CN" dirty="0"/>
              </a:p>
              <a:p>
                <a:endParaRPr lang="en-US" dirty="0"/>
              </a:p>
            </p:txBody>
          </p:sp>
        </mc:Choice>
        <mc:Fallback>
          <p:sp>
            <p:nvSpPr>
              <p:cNvPr id="3" name="Content Placeholder 2">
                <a:extLst>
                  <a:ext uri="{FF2B5EF4-FFF2-40B4-BE49-F238E27FC236}">
                    <a16:creationId xmlns:a16="http://schemas.microsoft.com/office/drawing/2014/main" id="{F9A2393C-9316-2D41-1720-72FE3C9375A4}"/>
                  </a:ext>
                </a:extLst>
              </p:cNvPr>
              <p:cNvSpPr>
                <a:spLocks noGrp="1" noRot="1" noChangeAspect="1" noMove="1" noResize="1" noEditPoints="1" noAdjustHandles="1" noChangeArrowheads="1" noChangeShapeType="1" noTextEdit="1"/>
              </p:cNvSpPr>
              <p:nvPr>
                <p:ph idx="1"/>
              </p:nvPr>
            </p:nvSpPr>
            <p:spPr>
              <a:blipFill>
                <a:blip r:embed="rId2"/>
                <a:stretch>
                  <a:fillRect l="-1086" t="-2907" r="-241"/>
                </a:stretch>
              </a:blipFill>
            </p:spPr>
            <p:txBody>
              <a:bodyPr/>
              <a:lstStyle/>
              <a:p>
                <a:r>
                  <a:rPr lang="en-US">
                    <a:noFill/>
                  </a:rPr>
                  <a:t> </a:t>
                </a:r>
              </a:p>
            </p:txBody>
          </p:sp>
        </mc:Fallback>
      </mc:AlternateContent>
    </p:spTree>
    <p:extLst>
      <p:ext uri="{BB962C8B-B14F-4D97-AF65-F5344CB8AC3E}">
        <p14:creationId xmlns:p14="http://schemas.microsoft.com/office/powerpoint/2010/main" val="1404438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3E51-4227-064D-6CED-FC212D535A6C}"/>
              </a:ext>
            </a:extLst>
          </p:cNvPr>
          <p:cNvSpPr>
            <a:spLocks noGrp="1"/>
          </p:cNvSpPr>
          <p:nvPr>
            <p:ph type="title"/>
          </p:nvPr>
        </p:nvSpPr>
        <p:spPr>
          <a:xfrm>
            <a:off x="478302" y="365125"/>
            <a:ext cx="10875498" cy="1325563"/>
          </a:xfrm>
        </p:spPr>
        <p:txBody>
          <a:bodyPr>
            <a:normAutofit/>
          </a:bodyPr>
          <a:lstStyle/>
          <a:p>
            <a:r>
              <a:rPr lang="en-US" altLang="zh-CN" sz="4000" dirty="0"/>
              <a:t>4.</a:t>
            </a:r>
            <a:r>
              <a:rPr lang="zh-CN" altLang="en-US" sz="4000" dirty="0"/>
              <a:t> </a:t>
            </a:r>
            <a:r>
              <a:rPr lang="en-US" sz="4000" dirty="0"/>
              <a:t>Dynamic Analysis for Narrowing Fuzzing Space</a:t>
            </a:r>
          </a:p>
        </p:txBody>
      </p:sp>
      <p:sp>
        <p:nvSpPr>
          <p:cNvPr id="3" name="Content Placeholder 2">
            <a:extLst>
              <a:ext uri="{FF2B5EF4-FFF2-40B4-BE49-F238E27FC236}">
                <a16:creationId xmlns:a16="http://schemas.microsoft.com/office/drawing/2014/main" id="{4ACCA921-86F6-AE1B-A718-04333740F342}"/>
              </a:ext>
            </a:extLst>
          </p:cNvPr>
          <p:cNvSpPr>
            <a:spLocks noGrp="1"/>
          </p:cNvSpPr>
          <p:nvPr>
            <p:ph idx="1"/>
          </p:nvPr>
        </p:nvSpPr>
        <p:spPr>
          <a:xfrm>
            <a:off x="838199" y="1825625"/>
            <a:ext cx="11203745" cy="4351338"/>
          </a:xfrm>
        </p:spPr>
        <p:txBody>
          <a:bodyPr/>
          <a:lstStyle/>
          <a:p>
            <a:r>
              <a:rPr lang="en-US" dirty="0" err="1"/>
              <a:t>得到上述一些input之间的依赖关系后</a:t>
            </a:r>
            <a:r>
              <a:rPr lang="zh-CN" altLang="en-US" dirty="0"/>
              <a:t>，分析不同飞行模式下</a:t>
            </a:r>
            <a:r>
              <a:rPr lang="en-US" altLang="zh-CN" dirty="0"/>
              <a:t>RV</a:t>
            </a:r>
            <a:r>
              <a:rPr lang="zh-CN" altLang="en-US" dirty="0"/>
              <a:t>的哪些状态会根据执行的输入而发生改变</a:t>
            </a:r>
            <a:endParaRPr lang="en-US" dirty="0"/>
          </a:p>
          <a:p>
            <a:r>
              <a:rPr lang="zh-CN" altLang="en-US" dirty="0">
                <a:solidFill>
                  <a:srgbClr val="FF0000"/>
                </a:solidFill>
              </a:rPr>
              <a:t>剔除掉一些只读和系统不支持的一些参数</a:t>
            </a:r>
            <a:endParaRPr lang="en-US" dirty="0">
              <a:solidFill>
                <a:srgbClr val="FF0000"/>
              </a:solidFill>
            </a:endParaRPr>
          </a:p>
        </p:txBody>
      </p:sp>
      <p:sp>
        <p:nvSpPr>
          <p:cNvPr id="5" name="Title 1">
            <a:extLst>
              <a:ext uri="{FF2B5EF4-FFF2-40B4-BE49-F238E27FC236}">
                <a16:creationId xmlns:a16="http://schemas.microsoft.com/office/drawing/2014/main" id="{57C92BFF-0FD9-9D1C-22A9-17E037F3F8C9}"/>
              </a:ext>
            </a:extLst>
          </p:cNvPr>
          <p:cNvSpPr txBox="1">
            <a:spLocks/>
          </p:cNvSpPr>
          <p:nvPr/>
        </p:nvSpPr>
        <p:spPr>
          <a:xfrm>
            <a:off x="478302" y="3204455"/>
            <a:ext cx="108754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5.</a:t>
            </a:r>
            <a:r>
              <a:rPr lang="zh-CN" altLang="en-US" sz="4000" dirty="0"/>
              <a:t> </a:t>
            </a:r>
            <a:r>
              <a:rPr lang="en-US" sz="4000" dirty="0"/>
              <a:t>Extracting Inputs Related to Each Policy</a:t>
            </a:r>
          </a:p>
        </p:txBody>
      </p:sp>
      <p:sp>
        <p:nvSpPr>
          <p:cNvPr id="7" name="Content Placeholder 2">
            <a:extLst>
              <a:ext uri="{FF2B5EF4-FFF2-40B4-BE49-F238E27FC236}">
                <a16:creationId xmlns:a16="http://schemas.microsoft.com/office/drawing/2014/main" id="{331863F6-8931-2682-B05B-7110D85713FF}"/>
              </a:ext>
            </a:extLst>
          </p:cNvPr>
          <p:cNvSpPr txBox="1">
            <a:spLocks/>
          </p:cNvSpPr>
          <p:nvPr/>
        </p:nvSpPr>
        <p:spPr>
          <a:xfrm>
            <a:off x="838198" y="4696680"/>
            <a:ext cx="10515600" cy="14802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a:t>提取与每个策略相关的输入 </a:t>
            </a:r>
            <a:r>
              <a:rPr lang="en-US" altLang="ja-JP"/>
              <a:t>(5)</a:t>
            </a:r>
            <a:r>
              <a:rPr lang="ja-JP" altLang="en-US"/>
              <a:t>。 在此步骤中，我们首先从输入项映射 </a:t>
            </a:r>
            <a:r>
              <a:rPr lang="en-US" altLang="ja-JP"/>
              <a:t>4</a:t>
            </a:r>
            <a:r>
              <a:rPr lang="en-US"/>
              <a:t>a、4b </a:t>
            </a:r>
            <a:r>
              <a:rPr lang="ja-JP" altLang="en-US"/>
              <a:t>和 </a:t>
            </a:r>
            <a:r>
              <a:rPr lang="en-US" altLang="ja-JP"/>
              <a:t>4</a:t>
            </a:r>
            <a:r>
              <a:rPr lang="en-US"/>
              <a:t>c </a:t>
            </a:r>
            <a:r>
              <a:rPr lang="ja-JP" altLang="en-US"/>
              <a:t>中提取与每个策略相关的输入。 然后，我们构建输入策略映射 </a:t>
            </a:r>
            <a:r>
              <a:rPr lang="en-US" altLang="ja-JP"/>
              <a:t>(5</a:t>
            </a:r>
            <a:r>
              <a:rPr lang="en-US"/>
              <a:t>a)。 </a:t>
            </a:r>
            <a:r>
              <a:rPr lang="ja-JP" altLang="en-US"/>
              <a:t>它代表每个策略的一组输入，其中 </a:t>
            </a:r>
            <a:r>
              <a:rPr lang="en-US"/>
              <a:t>PGFUZZ </a:t>
            </a:r>
            <a:r>
              <a:rPr lang="ja-JP" altLang="en-US"/>
              <a:t>将改变这些输入以测试每个策略。</a:t>
            </a:r>
            <a:endParaRPr lang="en-US" dirty="0"/>
          </a:p>
        </p:txBody>
      </p:sp>
    </p:spTree>
    <p:extLst>
      <p:ext uri="{BB962C8B-B14F-4D97-AF65-F5344CB8AC3E}">
        <p14:creationId xmlns:p14="http://schemas.microsoft.com/office/powerpoint/2010/main" val="3459990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3E51-4227-064D-6CED-FC212D535A6C}"/>
              </a:ext>
            </a:extLst>
          </p:cNvPr>
          <p:cNvSpPr>
            <a:spLocks noGrp="1"/>
          </p:cNvSpPr>
          <p:nvPr>
            <p:ph type="title"/>
          </p:nvPr>
        </p:nvSpPr>
        <p:spPr/>
        <p:txBody>
          <a:bodyPr>
            <a:normAutofit/>
          </a:bodyPr>
          <a:lstStyle/>
          <a:p>
            <a:r>
              <a:rPr lang="en-US" altLang="zh-CN" sz="3200" dirty="0"/>
              <a:t>6.</a:t>
            </a:r>
            <a:r>
              <a:rPr lang="zh-CN" altLang="en-US" sz="3200" dirty="0"/>
              <a:t> </a:t>
            </a:r>
            <a:r>
              <a:rPr lang="en-US" sz="3200" dirty="0"/>
              <a:t>Analyzing Unknown Time Constraints of MTL formulas</a:t>
            </a:r>
          </a:p>
        </p:txBody>
      </p:sp>
      <p:sp>
        <p:nvSpPr>
          <p:cNvPr id="3" name="Content Placeholder 2">
            <a:extLst>
              <a:ext uri="{FF2B5EF4-FFF2-40B4-BE49-F238E27FC236}">
                <a16:creationId xmlns:a16="http://schemas.microsoft.com/office/drawing/2014/main" id="{4ACCA921-86F6-AE1B-A718-04333740F342}"/>
              </a:ext>
            </a:extLst>
          </p:cNvPr>
          <p:cNvSpPr>
            <a:spLocks noGrp="1"/>
          </p:cNvSpPr>
          <p:nvPr>
            <p:ph idx="1"/>
          </p:nvPr>
        </p:nvSpPr>
        <p:spPr/>
        <p:txBody>
          <a:bodyPr/>
          <a:lstStyle/>
          <a:p>
            <a:r>
              <a:rPr lang="en-US" dirty="0" err="1"/>
              <a:t>需要确定一些策略中含有时间limit的t的具体值</a:t>
            </a:r>
            <a:endParaRPr lang="en-US" dirty="0"/>
          </a:p>
          <a:p>
            <a:pPr lvl="1"/>
            <a:r>
              <a:rPr lang="en-US" dirty="0" err="1"/>
              <a:t>如车辆在brake模式下</a:t>
            </a:r>
            <a:r>
              <a:rPr lang="zh-CN" altLang="en-US" dirty="0"/>
              <a:t>，需要在</a:t>
            </a:r>
            <a:r>
              <a:rPr lang="en-US" altLang="zh-CN" dirty="0"/>
              <a:t>k</a:t>
            </a:r>
            <a:r>
              <a:rPr lang="zh-CN" altLang="en-US" dirty="0"/>
              <a:t>秒后停止，需要确定</a:t>
            </a:r>
            <a:r>
              <a:rPr lang="en-US" altLang="zh-CN" dirty="0"/>
              <a:t>k</a:t>
            </a:r>
            <a:r>
              <a:rPr lang="zh-CN" altLang="en-US" dirty="0"/>
              <a:t>的具体值，才能确保检测到的违规是真正的阳性。</a:t>
            </a:r>
            <a:endParaRPr lang="en-US" altLang="zh-CN" dirty="0"/>
          </a:p>
          <a:p>
            <a:pPr lvl="1"/>
            <a:endParaRPr lang="en-US" dirty="0"/>
          </a:p>
          <a:p>
            <a:pPr lvl="1"/>
            <a:r>
              <a:rPr lang="zh-CN" altLang="en-US" dirty="0"/>
              <a:t>而</a:t>
            </a:r>
            <a:r>
              <a:rPr lang="en-US" altLang="zh-CN" dirty="0"/>
              <a:t>brake</a:t>
            </a:r>
            <a:r>
              <a:rPr lang="zh-CN" altLang="en-US" dirty="0"/>
              <a:t>策略由两个</a:t>
            </a:r>
            <a:r>
              <a:rPr lang="en-US" altLang="zh-CN" dirty="0"/>
              <a:t>term</a:t>
            </a:r>
            <a:r>
              <a:rPr lang="zh-CN" altLang="en-US" dirty="0"/>
              <a:t>组成：模式和位置</a:t>
            </a:r>
            <a:endParaRPr lang="en-US" altLang="zh-CN" dirty="0"/>
          </a:p>
          <a:p>
            <a:pPr lvl="1"/>
            <a:r>
              <a:rPr lang="zh-CN" altLang="en-US" dirty="0"/>
              <a:t>在</a:t>
            </a:r>
            <a:r>
              <a:rPr lang="en-US" altLang="zh-CN" dirty="0"/>
              <a:t>5a</a:t>
            </a:r>
            <a:r>
              <a:rPr lang="zh-CN" altLang="en-US" dirty="0"/>
              <a:t>中选中对应的策略随机赋值，并在模拟器上运行，多次重复得到车辆真正停下来的时间</a:t>
            </a:r>
            <a:endParaRPr lang="en-US" dirty="0"/>
          </a:p>
        </p:txBody>
      </p:sp>
      <p:pic>
        <p:nvPicPr>
          <p:cNvPr id="4" name="Picture 3">
            <a:extLst>
              <a:ext uri="{FF2B5EF4-FFF2-40B4-BE49-F238E27FC236}">
                <a16:creationId xmlns:a16="http://schemas.microsoft.com/office/drawing/2014/main" id="{11A52766-13C8-7A16-F841-5770D3D5F30A}"/>
              </a:ext>
            </a:extLst>
          </p:cNvPr>
          <p:cNvPicPr>
            <a:picLocks noChangeAspect="1"/>
          </p:cNvPicPr>
          <p:nvPr/>
        </p:nvPicPr>
        <p:blipFill>
          <a:blip r:embed="rId2"/>
          <a:stretch>
            <a:fillRect/>
          </a:stretch>
        </p:blipFill>
        <p:spPr>
          <a:xfrm>
            <a:off x="3526665" y="3049348"/>
            <a:ext cx="5138670" cy="379652"/>
          </a:xfrm>
          <a:prstGeom prst="rect">
            <a:avLst/>
          </a:prstGeom>
        </p:spPr>
      </p:pic>
    </p:spTree>
    <p:extLst>
      <p:ext uri="{BB962C8B-B14F-4D97-AF65-F5344CB8AC3E}">
        <p14:creationId xmlns:p14="http://schemas.microsoft.com/office/powerpoint/2010/main" val="2847261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t>4.2 Policy-Guided Fuzzing</a:t>
            </a:r>
            <a:endParaRPr lang="en-US" dirty="0">
              <a:cs typeface="Times New Roman" panose="02020603050405020304" pitchFamily="18" charset="0"/>
            </a:endParaRPr>
          </a:p>
        </p:txBody>
      </p:sp>
      <p:pic>
        <p:nvPicPr>
          <p:cNvPr id="4" name="Picture 3">
            <a:extLst>
              <a:ext uri="{FF2B5EF4-FFF2-40B4-BE49-F238E27FC236}">
                <a16:creationId xmlns:a16="http://schemas.microsoft.com/office/drawing/2014/main" id="{29ECF066-8ADA-785C-71EC-660A4C35E9F8}"/>
              </a:ext>
            </a:extLst>
          </p:cNvPr>
          <p:cNvPicPr>
            <a:picLocks noChangeAspect="1"/>
          </p:cNvPicPr>
          <p:nvPr/>
        </p:nvPicPr>
        <p:blipFill rotWithShape="1">
          <a:blip r:embed="rId3"/>
          <a:srcRect l="31225" t="21084" r="30062"/>
          <a:stretch/>
        </p:blipFill>
        <p:spPr>
          <a:xfrm>
            <a:off x="363966" y="2465825"/>
            <a:ext cx="5215887" cy="3657599"/>
          </a:xfrm>
          <a:prstGeom prst="rect">
            <a:avLst/>
          </a:prstGeom>
        </p:spPr>
      </p:pic>
      <p:pic>
        <p:nvPicPr>
          <p:cNvPr id="5" name="Picture 4">
            <a:extLst>
              <a:ext uri="{FF2B5EF4-FFF2-40B4-BE49-F238E27FC236}">
                <a16:creationId xmlns:a16="http://schemas.microsoft.com/office/drawing/2014/main" id="{D844194D-5C2A-F67B-E1C5-D446F2E8AA95}"/>
              </a:ext>
            </a:extLst>
          </p:cNvPr>
          <p:cNvPicPr>
            <a:picLocks noChangeAspect="1"/>
          </p:cNvPicPr>
          <p:nvPr/>
        </p:nvPicPr>
        <p:blipFill>
          <a:blip r:embed="rId4"/>
          <a:stretch>
            <a:fillRect/>
          </a:stretch>
        </p:blipFill>
        <p:spPr>
          <a:xfrm>
            <a:off x="5684161" y="1690688"/>
            <a:ext cx="5924931" cy="4793345"/>
          </a:xfrm>
          <a:prstGeom prst="rect">
            <a:avLst/>
          </a:prstGeom>
        </p:spPr>
      </p:pic>
    </p:spTree>
    <p:extLst>
      <p:ext uri="{BB962C8B-B14F-4D97-AF65-F5344CB8AC3E}">
        <p14:creationId xmlns:p14="http://schemas.microsoft.com/office/powerpoint/2010/main" val="409788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t>4.2.1 Noise Elimination</a:t>
            </a:r>
            <a:endParaRPr lang="en-US" dirty="0">
              <a:cs typeface="Times New Roman" panose="02020603050405020304" pitchFamily="18" charset="0"/>
            </a:endParaRPr>
          </a:p>
        </p:txBody>
      </p:sp>
      <p:sp>
        <p:nvSpPr>
          <p:cNvPr id="6" name="TextBox 5">
            <a:extLst>
              <a:ext uri="{FF2B5EF4-FFF2-40B4-BE49-F238E27FC236}">
                <a16:creationId xmlns:a16="http://schemas.microsoft.com/office/drawing/2014/main" id="{68CC74F4-F4A8-4702-50E4-BAF15BC85914}"/>
              </a:ext>
            </a:extLst>
          </p:cNvPr>
          <p:cNvSpPr txBox="1"/>
          <p:nvPr/>
        </p:nvSpPr>
        <p:spPr>
          <a:xfrm>
            <a:off x="1633067" y="2291799"/>
            <a:ext cx="8925865" cy="2862322"/>
          </a:xfrm>
          <a:prstGeom prst="rect">
            <a:avLst/>
          </a:prstGeom>
          <a:noFill/>
        </p:spPr>
        <p:txBody>
          <a:bodyPr wrap="square">
            <a:spAutoFit/>
          </a:bodyPr>
          <a:lstStyle/>
          <a:p>
            <a:pPr algn="just"/>
            <a:r>
              <a:rPr lang="zh-CN" altLang="en-US" sz="2000" dirty="0">
                <a:solidFill>
                  <a:srgbClr val="000000"/>
                </a:solidFill>
                <a:latin typeface="+mj-lt"/>
                <a:ea typeface="+mj-ea"/>
              </a:rPr>
              <a:t>通过消除传感器噪声和风效应等一些环境噪声，因为没有消除噪声，会使得会错误的引导突变引擎。</a:t>
            </a:r>
            <a:endParaRPr lang="en-US" altLang="zh-CN" sz="2000" dirty="0">
              <a:solidFill>
                <a:srgbClr val="000000"/>
              </a:solidFill>
              <a:latin typeface="+mj-lt"/>
              <a:ea typeface="+mj-ea"/>
            </a:endParaRPr>
          </a:p>
          <a:p>
            <a:pPr algn="just"/>
            <a:endParaRPr lang="en-US" altLang="zh-CN" sz="2000" dirty="0">
              <a:solidFill>
                <a:srgbClr val="000000"/>
              </a:solidFill>
              <a:latin typeface="+mj-lt"/>
              <a:ea typeface="+mj-ea"/>
            </a:endParaRPr>
          </a:p>
          <a:p>
            <a:pPr algn="just"/>
            <a:r>
              <a:rPr lang="en-US" altLang="zh-CN" sz="2000" b="0" i="0" dirty="0" err="1">
                <a:solidFill>
                  <a:srgbClr val="000000"/>
                </a:solidFill>
                <a:effectLst/>
                <a:latin typeface="+mj-lt"/>
                <a:ea typeface="+mj-ea"/>
              </a:rPr>
              <a:t>Eg</a:t>
            </a:r>
            <a:r>
              <a:rPr lang="zh-CN" altLang="en-US" sz="2000" b="0" i="0" dirty="0">
                <a:solidFill>
                  <a:srgbClr val="000000"/>
                </a:solidFill>
                <a:effectLst/>
                <a:latin typeface="+mj-lt"/>
                <a:ea typeface="+mj-ea"/>
              </a:rPr>
              <a:t>：对于一个突变引擎在于最小化高度的场景下，如当前</a:t>
            </a:r>
            <a:r>
              <a:rPr lang="en-US" altLang="zh-CN" sz="2000" b="0" i="0" dirty="0">
                <a:solidFill>
                  <a:srgbClr val="000000"/>
                </a:solidFill>
                <a:effectLst/>
                <a:latin typeface="+mj-lt"/>
                <a:ea typeface="+mj-ea"/>
              </a:rPr>
              <a:t>t=1</a:t>
            </a:r>
            <a:r>
              <a:rPr lang="zh-CN" altLang="en-US" sz="2000" dirty="0">
                <a:solidFill>
                  <a:srgbClr val="000000"/>
                </a:solidFill>
                <a:latin typeface="+mj-lt"/>
                <a:ea typeface="+mj-ea"/>
              </a:rPr>
              <a:t>、</a:t>
            </a:r>
            <a:r>
              <a:rPr lang="en-US" altLang="zh-CN" sz="2000" b="0" i="0" dirty="0">
                <a:solidFill>
                  <a:srgbClr val="000000"/>
                </a:solidFill>
                <a:effectLst/>
                <a:latin typeface="+mj-lt"/>
                <a:ea typeface="+mj-ea"/>
              </a:rPr>
              <a:t>alt=15</a:t>
            </a:r>
            <a:r>
              <a:rPr lang="zh-CN" altLang="en-US" sz="2000" b="0" i="0" dirty="0">
                <a:solidFill>
                  <a:srgbClr val="000000"/>
                </a:solidFill>
                <a:effectLst/>
                <a:latin typeface="+mj-lt"/>
                <a:ea typeface="+mj-ea"/>
              </a:rPr>
              <a:t>，如果</a:t>
            </a:r>
            <a:r>
              <a:rPr lang="en-US" altLang="zh-CN" sz="2000" b="0" i="0" dirty="0">
                <a:solidFill>
                  <a:srgbClr val="000000"/>
                </a:solidFill>
                <a:effectLst/>
                <a:latin typeface="+mj-lt"/>
                <a:ea typeface="+mj-ea"/>
              </a:rPr>
              <a:t>PGFUZZ</a:t>
            </a:r>
            <a:r>
              <a:rPr lang="zh-CN" altLang="en-US" sz="2000" b="0" i="0" dirty="0">
                <a:solidFill>
                  <a:srgbClr val="000000"/>
                </a:solidFill>
                <a:effectLst/>
                <a:latin typeface="+mj-lt"/>
                <a:ea typeface="+mj-ea"/>
              </a:rPr>
              <a:t>执行输入减速时，会降低海拔，但是由于强风和传感器噪声影响，</a:t>
            </a:r>
            <a:r>
              <a:rPr lang="en-US" altLang="zh-CN" sz="2000" b="0" i="0" dirty="0">
                <a:solidFill>
                  <a:srgbClr val="000000"/>
                </a:solidFill>
                <a:effectLst/>
                <a:latin typeface="+mj-lt"/>
                <a:ea typeface="+mj-ea"/>
              </a:rPr>
              <a:t>t=2</a:t>
            </a:r>
            <a:r>
              <a:rPr lang="zh-CN" altLang="en-US" sz="2000" b="0" i="0" dirty="0">
                <a:solidFill>
                  <a:srgbClr val="000000"/>
                </a:solidFill>
                <a:effectLst/>
                <a:latin typeface="+mj-lt"/>
                <a:ea typeface="+mj-ea"/>
              </a:rPr>
              <a:t>、</a:t>
            </a:r>
            <a:r>
              <a:rPr lang="en-US" altLang="zh-CN" sz="2000" b="0" i="0" dirty="0">
                <a:solidFill>
                  <a:srgbClr val="000000"/>
                </a:solidFill>
                <a:effectLst/>
                <a:latin typeface="+mj-lt"/>
                <a:ea typeface="+mj-ea"/>
              </a:rPr>
              <a:t>alt=17</a:t>
            </a:r>
            <a:r>
              <a:rPr lang="zh-CN" altLang="en-US" sz="2000" b="0" i="0" dirty="0">
                <a:solidFill>
                  <a:srgbClr val="000000"/>
                </a:solidFill>
                <a:effectLst/>
                <a:latin typeface="+mj-lt"/>
                <a:ea typeface="+mj-ea"/>
              </a:rPr>
              <a:t>，于是在</a:t>
            </a:r>
            <a:r>
              <a:rPr lang="en-US" altLang="zh-CN" sz="2000" b="0" i="0" dirty="0">
                <a:solidFill>
                  <a:srgbClr val="000000"/>
                </a:solidFill>
                <a:effectLst/>
                <a:latin typeface="+mj-lt"/>
                <a:ea typeface="+mj-ea"/>
              </a:rPr>
              <a:t>t=3</a:t>
            </a:r>
            <a:r>
              <a:rPr lang="zh-CN" altLang="en-US" sz="2000" b="0" i="0" dirty="0">
                <a:solidFill>
                  <a:srgbClr val="000000"/>
                </a:solidFill>
                <a:effectLst/>
                <a:latin typeface="+mj-lt"/>
                <a:ea typeface="+mj-ea"/>
              </a:rPr>
              <a:t>时，</a:t>
            </a:r>
            <a:r>
              <a:rPr lang="en-US" altLang="zh-CN" sz="2000" b="0" i="0" dirty="0">
                <a:solidFill>
                  <a:srgbClr val="000000"/>
                </a:solidFill>
                <a:effectLst/>
                <a:latin typeface="+mj-lt"/>
                <a:ea typeface="+mj-ea"/>
              </a:rPr>
              <a:t>PGFUZZ</a:t>
            </a:r>
            <a:r>
              <a:rPr lang="zh-CN" altLang="en-US" sz="2000" b="0" i="0" dirty="0">
                <a:solidFill>
                  <a:srgbClr val="000000"/>
                </a:solidFill>
                <a:effectLst/>
                <a:latin typeface="+mj-lt"/>
                <a:ea typeface="+mj-ea"/>
              </a:rPr>
              <a:t>增加了电机速度，进一步增加了高度。</a:t>
            </a:r>
            <a:endParaRPr lang="en-US" altLang="zh-CN" sz="2000" b="0" i="0" dirty="0">
              <a:solidFill>
                <a:srgbClr val="000000"/>
              </a:solidFill>
              <a:effectLst/>
              <a:latin typeface="+mj-lt"/>
              <a:ea typeface="+mj-ea"/>
            </a:endParaRPr>
          </a:p>
          <a:p>
            <a:pPr algn="just"/>
            <a:endParaRPr lang="en-US" altLang="zh-CN" sz="2000" b="0" i="0" dirty="0">
              <a:solidFill>
                <a:srgbClr val="000000"/>
              </a:solidFill>
              <a:effectLst/>
              <a:latin typeface="+mj-lt"/>
              <a:ea typeface="+mj-ea"/>
            </a:endParaRPr>
          </a:p>
          <a:p>
            <a:pPr algn="just"/>
            <a:r>
              <a:rPr lang="zh-CN" altLang="en-US" sz="2000" dirty="0">
                <a:solidFill>
                  <a:srgbClr val="000000"/>
                </a:solidFill>
                <a:latin typeface="+mj-lt"/>
                <a:ea typeface="+mj-ea"/>
              </a:rPr>
              <a:t>解决办法：在飞行控制软件的控制算法中使用了</a:t>
            </a:r>
            <a:r>
              <a:rPr lang="zh-CN" altLang="en-US" sz="2000" dirty="0">
                <a:solidFill>
                  <a:srgbClr val="FF0000"/>
                </a:solidFill>
                <a:latin typeface="+mj-lt"/>
                <a:ea typeface="+mj-ea"/>
              </a:rPr>
              <a:t>参考状态值等</a:t>
            </a:r>
            <a:r>
              <a:rPr lang="zh-CN" altLang="en-US" sz="2000" dirty="0">
                <a:solidFill>
                  <a:srgbClr val="000000"/>
                </a:solidFill>
                <a:latin typeface="+mj-lt"/>
                <a:ea typeface="+mj-ea"/>
              </a:rPr>
              <a:t>来消除环境噪声</a:t>
            </a:r>
            <a:endParaRPr lang="en-US" altLang="zh-CN" sz="2000" dirty="0">
              <a:solidFill>
                <a:srgbClr val="000000"/>
              </a:solidFill>
              <a:latin typeface="+mj-lt"/>
              <a:ea typeface="+mj-ea"/>
            </a:endParaRPr>
          </a:p>
          <a:p>
            <a:pPr algn="just"/>
            <a:endParaRPr lang="en-US" altLang="zh-CN" sz="2000" b="0" i="0" dirty="0">
              <a:solidFill>
                <a:srgbClr val="000000"/>
              </a:solidFill>
              <a:effectLst/>
              <a:latin typeface="+mj-lt"/>
              <a:ea typeface="+mj-ea"/>
            </a:endParaRPr>
          </a:p>
        </p:txBody>
      </p:sp>
    </p:spTree>
    <p:extLst>
      <p:ext uri="{BB962C8B-B14F-4D97-AF65-F5344CB8AC3E}">
        <p14:creationId xmlns:p14="http://schemas.microsoft.com/office/powerpoint/2010/main" val="2273298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t>4.2.2 Policy Checker</a:t>
            </a:r>
            <a:endParaRPr lang="en-US" dirty="0">
              <a:cs typeface="Times New Roman" panose="02020603050405020304" pitchFamily="18" charset="0"/>
            </a:endParaRPr>
          </a:p>
        </p:txBody>
      </p:sp>
      <p:sp>
        <p:nvSpPr>
          <p:cNvPr id="6" name="TextBox 5">
            <a:extLst>
              <a:ext uri="{FF2B5EF4-FFF2-40B4-BE49-F238E27FC236}">
                <a16:creationId xmlns:a16="http://schemas.microsoft.com/office/drawing/2014/main" id="{68CC74F4-F4A8-4702-50E4-BAF15BC85914}"/>
              </a:ext>
            </a:extLst>
          </p:cNvPr>
          <p:cNvSpPr txBox="1"/>
          <p:nvPr/>
        </p:nvSpPr>
        <p:spPr>
          <a:xfrm>
            <a:off x="540974" y="2833744"/>
            <a:ext cx="7109936" cy="2554545"/>
          </a:xfrm>
          <a:prstGeom prst="rect">
            <a:avLst/>
          </a:prstGeom>
          <a:noFill/>
        </p:spPr>
        <p:txBody>
          <a:bodyPr wrap="square">
            <a:spAutoFit/>
          </a:bodyPr>
          <a:lstStyle/>
          <a:p>
            <a:pPr marL="457200" indent="-457200" algn="just">
              <a:buAutoNum type="arabicPeriod"/>
            </a:pPr>
            <a:r>
              <a:rPr lang="zh-CN" altLang="en-US" sz="2000" dirty="0">
                <a:solidFill>
                  <a:srgbClr val="000000"/>
                </a:solidFill>
                <a:latin typeface="+mj-lt"/>
                <a:ea typeface="+mj-ea"/>
              </a:rPr>
              <a:t>首先将</a:t>
            </a:r>
            <a:r>
              <a:rPr lang="en-US" altLang="zh-CN" sz="2000" dirty="0">
                <a:solidFill>
                  <a:srgbClr val="000000"/>
                </a:solidFill>
                <a:latin typeface="+mj-lt"/>
                <a:ea typeface="+mj-ea"/>
              </a:rPr>
              <a:t>MTL</a:t>
            </a:r>
            <a:r>
              <a:rPr lang="zh-CN" altLang="en-US" sz="2000" dirty="0">
                <a:solidFill>
                  <a:srgbClr val="000000"/>
                </a:solidFill>
                <a:latin typeface="+mj-lt"/>
                <a:ea typeface="+mj-ea"/>
              </a:rPr>
              <a:t>公式转换成没有蕴含</a:t>
            </a:r>
            <a:r>
              <a:rPr lang="en-US" altLang="zh-CN" sz="2000" dirty="0">
                <a:solidFill>
                  <a:srgbClr val="000000"/>
                </a:solidFill>
                <a:latin typeface="+mj-lt"/>
                <a:ea typeface="+mj-ea"/>
                <a:sym typeface="Wingdings" pitchFamily="2" charset="2"/>
              </a:rPr>
              <a:t></a:t>
            </a:r>
            <a:r>
              <a:rPr lang="zh-CN" altLang="en-US" sz="2000" dirty="0">
                <a:solidFill>
                  <a:srgbClr val="000000"/>
                </a:solidFill>
                <a:latin typeface="+mj-lt"/>
                <a:ea typeface="+mj-ea"/>
                <a:sym typeface="Wingdings" pitchFamily="2" charset="2"/>
              </a:rPr>
              <a:t>的</a:t>
            </a:r>
            <a:r>
              <a:rPr lang="en-US" altLang="zh-CN" sz="2000" dirty="0">
                <a:solidFill>
                  <a:srgbClr val="000000"/>
                </a:solidFill>
                <a:latin typeface="+mj-lt"/>
                <a:ea typeface="+mj-ea"/>
                <a:sym typeface="Wingdings" pitchFamily="2" charset="2"/>
              </a:rPr>
              <a:t>MTL</a:t>
            </a:r>
            <a:r>
              <a:rPr lang="zh-CN" altLang="en-US" sz="2000" dirty="0">
                <a:solidFill>
                  <a:srgbClr val="000000"/>
                </a:solidFill>
                <a:latin typeface="+mj-lt"/>
                <a:ea typeface="+mj-ea"/>
                <a:sym typeface="Wingdings" pitchFamily="2" charset="2"/>
              </a:rPr>
              <a:t>公式</a:t>
            </a:r>
            <a:endParaRPr lang="en-US" altLang="zh-CN" sz="2000" dirty="0">
              <a:solidFill>
                <a:srgbClr val="000000"/>
              </a:solidFill>
              <a:latin typeface="+mj-lt"/>
              <a:ea typeface="+mj-ea"/>
              <a:sym typeface="Wingdings" pitchFamily="2" charset="2"/>
            </a:endParaRPr>
          </a:p>
          <a:p>
            <a:pPr marL="457200" indent="-457200" algn="just">
              <a:buAutoNum type="arabicPeriod"/>
            </a:pPr>
            <a:endParaRPr lang="en-US" altLang="zh-CN" sz="2000" dirty="0">
              <a:solidFill>
                <a:srgbClr val="000000"/>
              </a:solidFill>
              <a:latin typeface="+mj-lt"/>
              <a:ea typeface="+mj-ea"/>
              <a:sym typeface="Wingdings" pitchFamily="2" charset="2"/>
            </a:endParaRPr>
          </a:p>
          <a:p>
            <a:pPr marL="457200" indent="-457200" algn="just">
              <a:buAutoNum type="arabicPeriod"/>
            </a:pPr>
            <a:endParaRPr lang="en-US" altLang="zh-CN" sz="2000" dirty="0">
              <a:solidFill>
                <a:srgbClr val="000000"/>
              </a:solidFill>
              <a:latin typeface="+mj-lt"/>
              <a:ea typeface="+mj-ea"/>
              <a:sym typeface="Wingdings" pitchFamily="2" charset="2"/>
            </a:endParaRPr>
          </a:p>
          <a:p>
            <a:pPr marL="457200" indent="-457200" algn="just">
              <a:buAutoNum type="arabicPeriod"/>
            </a:pPr>
            <a:r>
              <a:rPr lang="zh-CN" altLang="en-US" sz="2000" dirty="0">
                <a:solidFill>
                  <a:srgbClr val="000000"/>
                </a:solidFill>
                <a:latin typeface="+mj-lt"/>
                <a:ea typeface="+mj-ea"/>
              </a:rPr>
              <a:t>将命题距离作归一化，使得其能够参与运算计算全局距离</a:t>
            </a:r>
            <a:endParaRPr lang="en-US" altLang="zh-CN" sz="2000" dirty="0">
              <a:solidFill>
                <a:srgbClr val="000000"/>
              </a:solidFill>
              <a:latin typeface="+mj-lt"/>
              <a:ea typeface="+mj-ea"/>
            </a:endParaRPr>
          </a:p>
          <a:p>
            <a:pPr marL="457200" indent="-457200" algn="just">
              <a:buAutoNum type="arabicPeriod"/>
            </a:pPr>
            <a:endParaRPr lang="en-US" altLang="zh-CN" sz="2000" dirty="0">
              <a:solidFill>
                <a:srgbClr val="000000"/>
              </a:solidFill>
              <a:latin typeface="+mj-lt"/>
              <a:ea typeface="+mj-ea"/>
            </a:endParaRPr>
          </a:p>
          <a:p>
            <a:pPr marL="457200" indent="-457200" algn="just">
              <a:buAutoNum type="arabicPeriod"/>
            </a:pPr>
            <a:endParaRPr lang="en-US" altLang="zh-CN" sz="2000" dirty="0">
              <a:solidFill>
                <a:srgbClr val="000000"/>
              </a:solidFill>
              <a:latin typeface="+mj-lt"/>
              <a:ea typeface="+mj-ea"/>
            </a:endParaRPr>
          </a:p>
          <a:p>
            <a:pPr marL="457200" indent="-457200" algn="just">
              <a:buAutoNum type="arabicPeriod"/>
            </a:pPr>
            <a:r>
              <a:rPr lang="zh-CN" altLang="en-US" sz="2000" dirty="0">
                <a:solidFill>
                  <a:srgbClr val="000000"/>
                </a:solidFill>
                <a:latin typeface="+mj-lt"/>
                <a:ea typeface="+mj-ea"/>
              </a:rPr>
              <a:t>在计算全局距离时，将</a:t>
            </a:r>
            <a:r>
              <a:rPr lang="en-US" altLang="zh-CN" sz="2000" dirty="0">
                <a:solidFill>
                  <a:srgbClr val="000000"/>
                </a:solidFill>
                <a:latin typeface="+mj-lt"/>
                <a:ea typeface="+mj-ea"/>
              </a:rPr>
              <a:t>not</a:t>
            </a:r>
            <a:r>
              <a:rPr lang="zh-CN" altLang="en-US" sz="2000" dirty="0">
                <a:solidFill>
                  <a:srgbClr val="000000"/>
                </a:solidFill>
                <a:latin typeface="+mj-lt"/>
                <a:ea typeface="+mj-ea"/>
              </a:rPr>
              <a:t>、</a:t>
            </a:r>
            <a:r>
              <a:rPr lang="en-US" altLang="zh-CN" sz="2000" dirty="0">
                <a:solidFill>
                  <a:srgbClr val="000000"/>
                </a:solidFill>
                <a:latin typeface="+mj-lt"/>
                <a:ea typeface="+mj-ea"/>
              </a:rPr>
              <a:t>and</a:t>
            </a:r>
            <a:r>
              <a:rPr lang="zh-CN" altLang="en-US" sz="2000" dirty="0">
                <a:solidFill>
                  <a:srgbClr val="000000"/>
                </a:solidFill>
                <a:latin typeface="+mj-lt"/>
                <a:ea typeface="+mj-ea"/>
              </a:rPr>
              <a:t>、</a:t>
            </a:r>
            <a:r>
              <a:rPr lang="en-US" altLang="zh-CN" sz="2000" dirty="0">
                <a:solidFill>
                  <a:srgbClr val="000000"/>
                </a:solidFill>
                <a:latin typeface="+mj-lt"/>
                <a:ea typeface="+mj-ea"/>
              </a:rPr>
              <a:t>or</a:t>
            </a:r>
            <a:r>
              <a:rPr lang="zh-CN" altLang="en-US" sz="2000" dirty="0">
                <a:solidFill>
                  <a:srgbClr val="000000"/>
                </a:solidFill>
                <a:latin typeface="+mj-lt"/>
                <a:ea typeface="+mj-ea"/>
              </a:rPr>
              <a:t>分别用</a:t>
            </a:r>
            <a:r>
              <a:rPr lang="en-US" altLang="zh-CN" sz="2000" dirty="0">
                <a:solidFill>
                  <a:srgbClr val="000000"/>
                </a:solidFill>
                <a:latin typeface="+mj-lt"/>
                <a:ea typeface="+mj-ea"/>
              </a:rPr>
              <a:t>-1</a:t>
            </a:r>
            <a:r>
              <a:rPr lang="zh-CN" altLang="en-US" sz="2000" dirty="0">
                <a:solidFill>
                  <a:srgbClr val="000000"/>
                </a:solidFill>
                <a:latin typeface="+mj-lt"/>
                <a:ea typeface="+mj-ea"/>
              </a:rPr>
              <a:t>、</a:t>
            </a:r>
            <a:r>
              <a:rPr lang="en-US" altLang="zh-CN" sz="2000" dirty="0">
                <a:solidFill>
                  <a:srgbClr val="000000"/>
                </a:solidFill>
                <a:latin typeface="+mj-lt"/>
                <a:ea typeface="+mj-ea"/>
              </a:rPr>
              <a:t>min</a:t>
            </a:r>
            <a:r>
              <a:rPr lang="zh-CN" altLang="en-US" sz="2000" dirty="0">
                <a:solidFill>
                  <a:srgbClr val="000000"/>
                </a:solidFill>
                <a:latin typeface="+mj-lt"/>
                <a:ea typeface="+mj-ea"/>
              </a:rPr>
              <a:t>、</a:t>
            </a:r>
            <a:r>
              <a:rPr lang="en-US" altLang="zh-CN" sz="2000" dirty="0">
                <a:solidFill>
                  <a:srgbClr val="000000"/>
                </a:solidFill>
                <a:latin typeface="+mj-lt"/>
                <a:ea typeface="+mj-ea"/>
              </a:rPr>
              <a:t>max</a:t>
            </a:r>
            <a:r>
              <a:rPr lang="zh-CN" altLang="en-US" sz="2000" dirty="0">
                <a:solidFill>
                  <a:srgbClr val="000000"/>
                </a:solidFill>
                <a:latin typeface="+mj-lt"/>
                <a:ea typeface="+mj-ea"/>
              </a:rPr>
              <a:t>替代</a:t>
            </a:r>
            <a:endParaRPr lang="en-US" altLang="zh-CN" sz="2000" dirty="0">
              <a:solidFill>
                <a:srgbClr val="000000"/>
              </a:solidFill>
              <a:latin typeface="+mj-lt"/>
              <a:ea typeface="+mj-ea"/>
            </a:endParaRPr>
          </a:p>
        </p:txBody>
      </p:sp>
      <p:sp>
        <p:nvSpPr>
          <p:cNvPr id="4" name="TextBox 3">
            <a:extLst>
              <a:ext uri="{FF2B5EF4-FFF2-40B4-BE49-F238E27FC236}">
                <a16:creationId xmlns:a16="http://schemas.microsoft.com/office/drawing/2014/main" id="{5D6176F5-BB32-3908-D72D-75F6B1A93443}"/>
              </a:ext>
            </a:extLst>
          </p:cNvPr>
          <p:cNvSpPr txBox="1"/>
          <p:nvPr/>
        </p:nvSpPr>
        <p:spPr>
          <a:xfrm>
            <a:off x="1002105" y="1546655"/>
            <a:ext cx="6096000" cy="1200329"/>
          </a:xfrm>
          <a:prstGeom prst="rect">
            <a:avLst/>
          </a:prstGeom>
          <a:noFill/>
          <a:ln w="28575">
            <a:solidFill>
              <a:srgbClr val="00B050"/>
            </a:solidFill>
          </a:ln>
        </p:spPr>
        <p:txBody>
          <a:bodyPr wrap="square">
            <a:spAutoFit/>
          </a:bodyPr>
          <a:lstStyle/>
          <a:p>
            <a:r>
              <a:rPr lang="en-US" dirty="0" err="1"/>
              <a:t>在执行模糊输入后，给定</a:t>
            </a:r>
            <a:r>
              <a:rPr lang="en-US" dirty="0"/>
              <a:t> MTL </a:t>
            </a:r>
            <a:r>
              <a:rPr lang="en-US" dirty="0" err="1"/>
              <a:t>公式和</a:t>
            </a:r>
            <a:r>
              <a:rPr lang="en-US" dirty="0"/>
              <a:t> RV </a:t>
            </a:r>
            <a:r>
              <a:rPr lang="en-US" dirty="0" err="1"/>
              <a:t>的物理状态，策略检查器输出</a:t>
            </a:r>
            <a:r>
              <a:rPr lang="en-US" dirty="0"/>
              <a:t> (</a:t>
            </a:r>
            <a:r>
              <a:rPr lang="en-US" dirty="0" err="1"/>
              <a:t>i</a:t>
            </a:r>
            <a:r>
              <a:rPr lang="en-US" dirty="0"/>
              <a:t>) </a:t>
            </a:r>
            <a:r>
              <a:rPr lang="en-US" dirty="0" err="1"/>
              <a:t>命题距离以指导变异引擎和</a:t>
            </a:r>
            <a:r>
              <a:rPr lang="en-US" dirty="0"/>
              <a:t> (ii) </a:t>
            </a:r>
            <a:r>
              <a:rPr lang="en-US" dirty="0" err="1"/>
              <a:t>全局距离</a:t>
            </a:r>
            <a:r>
              <a:rPr lang="zh-CN" altLang="en-US" dirty="0"/>
              <a:t>，通过检查全局距离的正负来判断是否违反策略。</a:t>
            </a:r>
            <a:r>
              <a:rPr lang="zh-CN" altLang="en-US" dirty="0">
                <a:solidFill>
                  <a:srgbClr val="FF0000"/>
                </a:solidFill>
              </a:rPr>
              <a:t>通过构建右图的二叉树来实现自动化的计算命题和全局距离</a:t>
            </a:r>
            <a:endParaRPr lang="en-US" altLang="zh-CN" dirty="0">
              <a:solidFill>
                <a:srgbClr val="FF0000"/>
              </a:solidFill>
            </a:endParaRPr>
          </a:p>
        </p:txBody>
      </p:sp>
      <p:pic>
        <p:nvPicPr>
          <p:cNvPr id="5" name="Picture 4">
            <a:extLst>
              <a:ext uri="{FF2B5EF4-FFF2-40B4-BE49-F238E27FC236}">
                <a16:creationId xmlns:a16="http://schemas.microsoft.com/office/drawing/2014/main" id="{540AE522-20C2-57EA-FDB1-1988DA82055E}"/>
              </a:ext>
            </a:extLst>
          </p:cNvPr>
          <p:cNvPicPr>
            <a:picLocks noChangeAspect="1"/>
          </p:cNvPicPr>
          <p:nvPr/>
        </p:nvPicPr>
        <p:blipFill>
          <a:blip r:embed="rId3"/>
          <a:stretch>
            <a:fillRect/>
          </a:stretch>
        </p:blipFill>
        <p:spPr>
          <a:xfrm>
            <a:off x="158482" y="3223555"/>
            <a:ext cx="6182670" cy="482406"/>
          </a:xfrm>
          <a:prstGeom prst="rect">
            <a:avLst/>
          </a:prstGeom>
          <a:ln>
            <a:solidFill>
              <a:schemeClr val="accent1">
                <a:lumMod val="40000"/>
                <a:lumOff val="60000"/>
              </a:schemeClr>
            </a:solidFill>
          </a:ln>
        </p:spPr>
      </p:pic>
      <p:pic>
        <p:nvPicPr>
          <p:cNvPr id="8" name="Picture 7">
            <a:extLst>
              <a:ext uri="{FF2B5EF4-FFF2-40B4-BE49-F238E27FC236}">
                <a16:creationId xmlns:a16="http://schemas.microsoft.com/office/drawing/2014/main" id="{24E1DBC8-3F61-FBD8-1401-76CD35B8B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790" y="3212669"/>
            <a:ext cx="5519057" cy="511350"/>
          </a:xfrm>
          <a:prstGeom prst="rect">
            <a:avLst/>
          </a:prstGeom>
          <a:ln>
            <a:solidFill>
              <a:schemeClr val="accent1">
                <a:lumMod val="40000"/>
                <a:lumOff val="60000"/>
              </a:schemeClr>
            </a:solidFill>
          </a:ln>
        </p:spPr>
      </p:pic>
      <p:pic>
        <p:nvPicPr>
          <p:cNvPr id="9" name="Picture 8">
            <a:extLst>
              <a:ext uri="{FF2B5EF4-FFF2-40B4-BE49-F238E27FC236}">
                <a16:creationId xmlns:a16="http://schemas.microsoft.com/office/drawing/2014/main" id="{7BEB595E-7CEB-5E22-ECE5-A14C8AB64B15}"/>
              </a:ext>
            </a:extLst>
          </p:cNvPr>
          <p:cNvPicPr>
            <a:picLocks noChangeAspect="1"/>
          </p:cNvPicPr>
          <p:nvPr/>
        </p:nvPicPr>
        <p:blipFill>
          <a:blip r:embed="rId5"/>
          <a:stretch>
            <a:fillRect/>
          </a:stretch>
        </p:blipFill>
        <p:spPr>
          <a:xfrm>
            <a:off x="8033402" y="3857737"/>
            <a:ext cx="3121216" cy="2754993"/>
          </a:xfrm>
          <a:prstGeom prst="rect">
            <a:avLst/>
          </a:prstGeom>
        </p:spPr>
      </p:pic>
      <p:pic>
        <p:nvPicPr>
          <p:cNvPr id="12" name="Picture 11">
            <a:extLst>
              <a:ext uri="{FF2B5EF4-FFF2-40B4-BE49-F238E27FC236}">
                <a16:creationId xmlns:a16="http://schemas.microsoft.com/office/drawing/2014/main" id="{2F901D42-2CE9-9E2C-EC12-8CAE87084A32}"/>
              </a:ext>
            </a:extLst>
          </p:cNvPr>
          <p:cNvPicPr>
            <a:picLocks noChangeAspect="1"/>
          </p:cNvPicPr>
          <p:nvPr/>
        </p:nvPicPr>
        <p:blipFill>
          <a:blip r:embed="rId6"/>
          <a:stretch>
            <a:fillRect/>
          </a:stretch>
        </p:blipFill>
        <p:spPr>
          <a:xfrm>
            <a:off x="2107259" y="5060584"/>
            <a:ext cx="3973286" cy="349300"/>
          </a:xfrm>
          <a:prstGeom prst="rect">
            <a:avLst/>
          </a:prstGeom>
        </p:spPr>
      </p:pic>
      <p:pic>
        <p:nvPicPr>
          <p:cNvPr id="13" name="Picture 12">
            <a:extLst>
              <a:ext uri="{FF2B5EF4-FFF2-40B4-BE49-F238E27FC236}">
                <a16:creationId xmlns:a16="http://schemas.microsoft.com/office/drawing/2014/main" id="{65BFE355-9303-DA3C-3491-E97417D40E7C}"/>
              </a:ext>
            </a:extLst>
          </p:cNvPr>
          <p:cNvPicPr>
            <a:picLocks noChangeAspect="1"/>
          </p:cNvPicPr>
          <p:nvPr/>
        </p:nvPicPr>
        <p:blipFill>
          <a:blip r:embed="rId7"/>
          <a:stretch>
            <a:fillRect/>
          </a:stretch>
        </p:blipFill>
        <p:spPr>
          <a:xfrm>
            <a:off x="7650910" y="62982"/>
            <a:ext cx="3886200" cy="2820129"/>
          </a:xfrm>
          <a:prstGeom prst="rect">
            <a:avLst/>
          </a:prstGeom>
        </p:spPr>
      </p:pic>
    </p:spTree>
    <p:extLst>
      <p:ext uri="{BB962C8B-B14F-4D97-AF65-F5344CB8AC3E}">
        <p14:creationId xmlns:p14="http://schemas.microsoft.com/office/powerpoint/2010/main" val="284651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t>4.2.3 </a:t>
            </a:r>
            <a:r>
              <a:rPr lang="en-US" dirty="0"/>
              <a:t>Mutation Engine</a:t>
            </a:r>
            <a:endParaRPr lang="en-US" dirty="0">
              <a:cs typeface="Times New Roman" panose="02020603050405020304" pitchFamily="18" charset="0"/>
            </a:endParaRPr>
          </a:p>
        </p:txBody>
      </p:sp>
      <p:sp>
        <p:nvSpPr>
          <p:cNvPr id="6" name="TextBox 5">
            <a:extLst>
              <a:ext uri="{FF2B5EF4-FFF2-40B4-BE49-F238E27FC236}">
                <a16:creationId xmlns:a16="http://schemas.microsoft.com/office/drawing/2014/main" id="{68CC74F4-F4A8-4702-50E4-BAF15BC85914}"/>
              </a:ext>
            </a:extLst>
          </p:cNvPr>
          <p:cNvSpPr txBox="1"/>
          <p:nvPr/>
        </p:nvSpPr>
        <p:spPr>
          <a:xfrm>
            <a:off x="1235819" y="1690688"/>
            <a:ext cx="9720361" cy="4708981"/>
          </a:xfrm>
          <a:prstGeom prst="rect">
            <a:avLst/>
          </a:prstGeom>
          <a:noFill/>
        </p:spPr>
        <p:txBody>
          <a:bodyPr wrap="square">
            <a:spAutoFit/>
          </a:bodyPr>
          <a:lstStyle/>
          <a:p>
            <a:pPr algn="just"/>
            <a:r>
              <a:rPr lang="zh-CN" altLang="en-US" sz="2000" dirty="0">
                <a:solidFill>
                  <a:srgbClr val="000000"/>
                </a:solidFill>
                <a:latin typeface="+mj-lt"/>
                <a:ea typeface="+mj-ea"/>
              </a:rPr>
              <a:t>通过不断变异输入，得到能够</a:t>
            </a:r>
            <a:r>
              <a:rPr lang="zh-CN" altLang="en-US" sz="2000" dirty="0">
                <a:solidFill>
                  <a:srgbClr val="FF0000"/>
                </a:solidFill>
                <a:latin typeface="+mj-lt"/>
                <a:ea typeface="+mj-ea"/>
              </a:rPr>
              <a:t>违反策略的最小全局距离，</a:t>
            </a:r>
            <a:r>
              <a:rPr lang="zh-CN" altLang="en-US" sz="2000" dirty="0">
                <a:solidFill>
                  <a:srgbClr val="000000"/>
                </a:solidFill>
                <a:latin typeface="+mj-lt"/>
                <a:ea typeface="+mj-ea"/>
              </a:rPr>
              <a:t>注意到对于存在蕴含条件的策略，最大的命题距离会导致最小的全局距离，因为前面会存在一个</a:t>
            </a:r>
            <a:r>
              <a:rPr lang="en-US" altLang="zh-CN" sz="2000" dirty="0">
                <a:solidFill>
                  <a:srgbClr val="000000"/>
                </a:solidFill>
                <a:latin typeface="+mj-lt"/>
                <a:ea typeface="+mj-ea"/>
              </a:rPr>
              <a:t>-1</a:t>
            </a:r>
            <a:r>
              <a:rPr lang="zh-CN" altLang="en-US" sz="2000" dirty="0">
                <a:solidFill>
                  <a:srgbClr val="000000"/>
                </a:solidFill>
                <a:latin typeface="+mj-lt"/>
                <a:ea typeface="+mj-ea"/>
              </a:rPr>
              <a:t>，所以将求解最小全局距离的问题转化为求解最大命题距离的问题。</a:t>
            </a:r>
            <a:endParaRPr lang="en-US" altLang="zh-CN" sz="2000" dirty="0">
              <a:solidFill>
                <a:srgbClr val="000000"/>
              </a:solidFill>
              <a:latin typeface="+mj-lt"/>
              <a:ea typeface="+mj-ea"/>
            </a:endParaRPr>
          </a:p>
          <a:p>
            <a:pPr algn="just"/>
            <a:r>
              <a:rPr lang="en-US" altLang="zh-CN" sz="2000" dirty="0">
                <a:solidFill>
                  <a:srgbClr val="000000"/>
                </a:solidFill>
                <a:latin typeface="+mj-lt"/>
                <a:ea typeface="+mj-ea"/>
              </a:rPr>
              <a:t>	</a:t>
            </a:r>
          </a:p>
          <a:p>
            <a:pPr algn="just"/>
            <a:r>
              <a:rPr lang="en-US" altLang="zh-CN" sz="2000" dirty="0">
                <a:solidFill>
                  <a:srgbClr val="000000"/>
                </a:solidFill>
                <a:latin typeface="+mj-lt"/>
                <a:ea typeface="+mj-ea"/>
              </a:rPr>
              <a:t>	</a:t>
            </a:r>
            <a:r>
              <a:rPr lang="zh-CN" altLang="en-US" sz="2000" dirty="0">
                <a:solidFill>
                  <a:srgbClr val="000000"/>
                </a:solidFill>
                <a:latin typeface="+mj-lt"/>
                <a:ea typeface="+mj-ea"/>
              </a:rPr>
              <a:t>如果当变异次数超过</a:t>
            </a:r>
            <a:r>
              <a:rPr lang="en-US" altLang="zh-CN" sz="2000" dirty="0">
                <a:solidFill>
                  <a:srgbClr val="000000"/>
                </a:solidFill>
                <a:latin typeface="+mj-lt"/>
                <a:ea typeface="+mj-ea"/>
              </a:rPr>
              <a:t>1000</a:t>
            </a:r>
            <a:r>
              <a:rPr lang="zh-CN" altLang="en-US" sz="2000" dirty="0">
                <a:solidFill>
                  <a:srgbClr val="000000"/>
                </a:solidFill>
                <a:latin typeface="+mj-lt"/>
                <a:ea typeface="+mj-ea"/>
              </a:rPr>
              <a:t>次或者是</a:t>
            </a:r>
            <a:r>
              <a:rPr lang="en-US" altLang="zh-CN" sz="2000" dirty="0">
                <a:solidFill>
                  <a:srgbClr val="000000"/>
                </a:solidFill>
                <a:latin typeface="+mj-lt"/>
                <a:ea typeface="+mj-ea"/>
              </a:rPr>
              <a:t>fuzz</a:t>
            </a:r>
            <a:r>
              <a:rPr lang="zh-CN" altLang="en-US" sz="2000" dirty="0">
                <a:solidFill>
                  <a:srgbClr val="000000"/>
                </a:solidFill>
                <a:latin typeface="+mj-lt"/>
                <a:ea typeface="+mj-ea"/>
              </a:rPr>
              <a:t>时间超过</a:t>
            </a:r>
            <a:r>
              <a:rPr lang="en-US" altLang="zh-CN" sz="2000" dirty="0">
                <a:solidFill>
                  <a:srgbClr val="000000"/>
                </a:solidFill>
                <a:latin typeface="+mj-lt"/>
                <a:ea typeface="+mj-ea"/>
              </a:rPr>
              <a:t>2</a:t>
            </a:r>
            <a:r>
              <a:rPr lang="zh-CN" altLang="en-US" sz="2000" dirty="0">
                <a:solidFill>
                  <a:srgbClr val="000000"/>
                </a:solidFill>
                <a:latin typeface="+mj-lt"/>
                <a:ea typeface="+mj-ea"/>
              </a:rPr>
              <a:t>小时的时候，还不能违反策略，则</a:t>
            </a:r>
            <a:r>
              <a:rPr lang="en-US" altLang="zh-CN" sz="2000" dirty="0">
                <a:solidFill>
                  <a:srgbClr val="000000"/>
                </a:solidFill>
                <a:latin typeface="+mj-lt"/>
                <a:ea typeface="+mj-ea"/>
              </a:rPr>
              <a:t>Fuzz</a:t>
            </a:r>
            <a:r>
              <a:rPr lang="zh-CN" altLang="en-US" sz="2000" dirty="0">
                <a:solidFill>
                  <a:srgbClr val="000000"/>
                </a:solidFill>
                <a:latin typeface="+mj-lt"/>
                <a:ea typeface="+mj-ea"/>
              </a:rPr>
              <a:t>另一个策略</a:t>
            </a:r>
            <a:endParaRPr lang="en-US" altLang="zh-CN" sz="2000" dirty="0">
              <a:solidFill>
                <a:srgbClr val="000000"/>
              </a:solidFill>
              <a:latin typeface="+mj-lt"/>
              <a:ea typeface="+mj-ea"/>
            </a:endParaRPr>
          </a:p>
          <a:p>
            <a:pPr algn="just"/>
            <a:endParaRPr lang="en-US" altLang="zh-CN" sz="2000" dirty="0">
              <a:solidFill>
                <a:srgbClr val="000000"/>
              </a:solidFill>
              <a:latin typeface="+mj-lt"/>
              <a:ea typeface="+mj-ea"/>
            </a:endParaRPr>
          </a:p>
          <a:p>
            <a:pPr marL="457200" indent="-457200" algn="just">
              <a:buAutoNum type="arabicPeriod"/>
            </a:pPr>
            <a:r>
              <a:rPr lang="zh-CN" altLang="en-US" sz="2000" dirty="0">
                <a:solidFill>
                  <a:srgbClr val="000000"/>
                </a:solidFill>
                <a:latin typeface="+mj-lt"/>
                <a:ea typeface="+mj-ea"/>
              </a:rPr>
              <a:t>随机选择目标策略的</a:t>
            </a:r>
            <a:r>
              <a:rPr lang="en-US" altLang="zh-CN" sz="2000" dirty="0">
                <a:solidFill>
                  <a:srgbClr val="000000"/>
                </a:solidFill>
                <a:latin typeface="+mj-lt"/>
                <a:ea typeface="+mj-ea"/>
              </a:rPr>
              <a:t>input</a:t>
            </a:r>
            <a:r>
              <a:rPr lang="zh-CN" altLang="en-US" sz="2000" dirty="0">
                <a:solidFill>
                  <a:srgbClr val="000000"/>
                </a:solidFill>
                <a:latin typeface="+mj-lt"/>
                <a:ea typeface="+mj-ea"/>
              </a:rPr>
              <a:t>（即</a:t>
            </a:r>
            <a:r>
              <a:rPr lang="en-US" altLang="zh-CN" sz="2000" dirty="0">
                <a:solidFill>
                  <a:srgbClr val="000000"/>
                </a:solidFill>
                <a:latin typeface="+mj-lt"/>
                <a:ea typeface="+mj-ea"/>
              </a:rPr>
              <a:t>term</a:t>
            </a:r>
            <a:r>
              <a:rPr lang="zh-CN" altLang="en-US" sz="2000" dirty="0">
                <a:solidFill>
                  <a:srgbClr val="000000"/>
                </a:solidFill>
                <a:latin typeface="+mj-lt"/>
                <a:ea typeface="+mj-ea"/>
              </a:rPr>
              <a:t>），然后随机赋值；</a:t>
            </a:r>
            <a:endParaRPr lang="en-US" altLang="zh-CN" sz="2000" dirty="0">
              <a:solidFill>
                <a:srgbClr val="000000"/>
              </a:solidFill>
              <a:latin typeface="+mj-lt"/>
              <a:ea typeface="+mj-ea"/>
            </a:endParaRPr>
          </a:p>
          <a:p>
            <a:pPr marL="457200" indent="-457200" algn="just">
              <a:buAutoNum type="arabicPeriod"/>
            </a:pPr>
            <a:r>
              <a:rPr lang="zh-CN" altLang="en-US" sz="2000" dirty="0">
                <a:solidFill>
                  <a:srgbClr val="000000"/>
                </a:solidFill>
                <a:latin typeface="+mj-lt"/>
                <a:ea typeface="+mj-ea"/>
              </a:rPr>
              <a:t>在模拟器上执行选择输入，计算命题距离和全局距离；</a:t>
            </a:r>
            <a:endParaRPr lang="en-US" altLang="zh-CN" sz="2000" dirty="0">
              <a:solidFill>
                <a:srgbClr val="000000"/>
              </a:solidFill>
              <a:latin typeface="+mj-lt"/>
              <a:ea typeface="+mj-ea"/>
            </a:endParaRPr>
          </a:p>
          <a:p>
            <a:pPr marL="457200" indent="-457200" algn="just">
              <a:buAutoNum type="arabicPeriod"/>
            </a:pPr>
            <a:r>
              <a:rPr lang="zh-CN" altLang="en-US" sz="2000" dirty="0">
                <a:solidFill>
                  <a:srgbClr val="000000"/>
                </a:solidFill>
                <a:latin typeface="+mj-lt"/>
                <a:ea typeface="+mj-ea"/>
              </a:rPr>
              <a:t>如果选择的输入增加了命题距离（正的越多），则存储这个值对（</a:t>
            </a:r>
            <a:r>
              <a:rPr lang="en-US" altLang="zh-CN" sz="2000" dirty="0">
                <a:solidFill>
                  <a:srgbClr val="000000"/>
                </a:solidFill>
                <a:latin typeface="+mj-lt"/>
                <a:ea typeface="+mj-ea"/>
              </a:rPr>
              <a:t>input</a:t>
            </a:r>
            <a:r>
              <a:rPr lang="zh-CN" altLang="en-US" sz="2000" dirty="0">
                <a:solidFill>
                  <a:srgbClr val="000000"/>
                </a:solidFill>
                <a:latin typeface="+mj-lt"/>
                <a:ea typeface="+mj-ea"/>
              </a:rPr>
              <a:t>，</a:t>
            </a:r>
            <a:r>
              <a:rPr lang="en-US" altLang="zh-CN" sz="2000" dirty="0">
                <a:solidFill>
                  <a:srgbClr val="000000"/>
                </a:solidFill>
                <a:latin typeface="+mj-lt"/>
                <a:ea typeface="+mj-ea"/>
              </a:rPr>
              <a:t>value</a:t>
            </a:r>
            <a:r>
              <a:rPr lang="zh-CN" altLang="en-US" sz="2000" dirty="0">
                <a:solidFill>
                  <a:srgbClr val="000000"/>
                </a:solidFill>
                <a:latin typeface="+mj-lt"/>
                <a:ea typeface="+mj-ea"/>
              </a:rPr>
              <a:t>）</a:t>
            </a:r>
            <a:endParaRPr lang="en-US" altLang="zh-CN" sz="2000" dirty="0">
              <a:solidFill>
                <a:srgbClr val="000000"/>
              </a:solidFill>
              <a:latin typeface="+mj-lt"/>
              <a:ea typeface="+mj-ea"/>
            </a:endParaRPr>
          </a:p>
          <a:p>
            <a:pPr marL="457200" indent="-457200" algn="just">
              <a:buAutoNum type="arabicPeriod"/>
            </a:pPr>
            <a:r>
              <a:rPr lang="zh-CN" altLang="en-US" sz="2000" dirty="0">
                <a:solidFill>
                  <a:srgbClr val="000000"/>
                </a:solidFill>
                <a:latin typeface="+mj-lt"/>
                <a:ea typeface="+mj-ea"/>
              </a:rPr>
              <a:t>下一次随机输入时，对于能够增加命题距离的值，下一次按照相同的方式进行变异，知道违反了策略</a:t>
            </a:r>
            <a:endParaRPr lang="en-US" altLang="zh-CN" sz="2000" dirty="0">
              <a:solidFill>
                <a:srgbClr val="000000"/>
              </a:solidFill>
              <a:latin typeface="+mj-lt"/>
              <a:ea typeface="+mj-ea"/>
            </a:endParaRPr>
          </a:p>
          <a:p>
            <a:pPr marL="457200" indent="-457200" algn="just">
              <a:buAutoNum type="arabicPeriod"/>
            </a:pPr>
            <a:endParaRPr lang="en-US" altLang="zh-CN" sz="2000" dirty="0">
              <a:solidFill>
                <a:srgbClr val="000000"/>
              </a:solidFill>
              <a:latin typeface="+mj-lt"/>
              <a:ea typeface="+mj-ea"/>
            </a:endParaRPr>
          </a:p>
          <a:p>
            <a:pPr algn="just"/>
            <a:r>
              <a:rPr lang="en-US" altLang="zh-CN" sz="2000" dirty="0" err="1">
                <a:solidFill>
                  <a:srgbClr val="000000"/>
                </a:solidFill>
                <a:latin typeface="+mj-lt"/>
                <a:ea typeface="+mj-ea"/>
              </a:rPr>
              <a:t>Eg</a:t>
            </a:r>
            <a:r>
              <a:rPr lang="zh-CN" altLang="en-US" sz="2000" dirty="0">
                <a:solidFill>
                  <a:srgbClr val="000000"/>
                </a:solidFill>
                <a:latin typeface="+mj-lt"/>
                <a:ea typeface="+mj-ea"/>
              </a:rPr>
              <a:t>：上述的例子，如果选择的是增加高度，增加了命题距离</a:t>
            </a:r>
            <a:r>
              <a:rPr lang="en-US" altLang="zh-CN" sz="2000" dirty="0">
                <a:solidFill>
                  <a:srgbClr val="000000"/>
                </a:solidFill>
                <a:latin typeface="+mj-lt"/>
                <a:ea typeface="+mj-ea"/>
              </a:rPr>
              <a:t>P4</a:t>
            </a:r>
            <a:r>
              <a:rPr lang="zh-CN" altLang="en-US" sz="2000" dirty="0">
                <a:solidFill>
                  <a:srgbClr val="000000"/>
                </a:solidFill>
                <a:latin typeface="+mj-lt"/>
                <a:ea typeface="+mj-ea"/>
              </a:rPr>
              <a:t>，则存储键值对（</a:t>
            </a:r>
            <a:r>
              <a:rPr lang="en-US" altLang="zh-CN" sz="2000" dirty="0">
                <a:solidFill>
                  <a:srgbClr val="000000"/>
                </a:solidFill>
                <a:latin typeface="+mj-lt"/>
                <a:ea typeface="+mj-ea"/>
              </a:rPr>
              <a:t>altitude</a:t>
            </a:r>
            <a:r>
              <a:rPr lang="zh-CN" altLang="en-US" sz="2000" dirty="0">
                <a:solidFill>
                  <a:srgbClr val="000000"/>
                </a:solidFill>
                <a:latin typeface="+mj-lt"/>
                <a:ea typeface="+mj-ea"/>
              </a:rPr>
              <a:t>，</a:t>
            </a:r>
            <a:r>
              <a:rPr lang="en-US" altLang="zh-CN" sz="2000" dirty="0">
                <a:solidFill>
                  <a:srgbClr val="000000"/>
                </a:solidFill>
                <a:latin typeface="+mj-lt"/>
                <a:ea typeface="+mj-ea"/>
              </a:rPr>
              <a:t>increase</a:t>
            </a:r>
            <a:r>
              <a:rPr lang="zh-CN" altLang="en-US" sz="2000" dirty="0">
                <a:solidFill>
                  <a:srgbClr val="000000"/>
                </a:solidFill>
                <a:latin typeface="+mj-lt"/>
                <a:ea typeface="+mj-ea"/>
              </a:rPr>
              <a:t>），那一次变异时继续</a:t>
            </a:r>
            <a:r>
              <a:rPr lang="en-US" altLang="zh-CN" sz="2000" dirty="0">
                <a:solidFill>
                  <a:srgbClr val="000000"/>
                </a:solidFill>
                <a:latin typeface="+mj-lt"/>
                <a:ea typeface="+mj-ea"/>
              </a:rPr>
              <a:t>increase</a:t>
            </a:r>
            <a:r>
              <a:rPr lang="zh-CN" altLang="en-US" sz="2000" dirty="0">
                <a:solidFill>
                  <a:srgbClr val="000000"/>
                </a:solidFill>
                <a:latin typeface="+mj-lt"/>
                <a:ea typeface="+mj-ea"/>
              </a:rPr>
              <a:t> 高度。</a:t>
            </a:r>
            <a:endParaRPr lang="en-US" altLang="zh-CN" sz="2000" dirty="0">
              <a:solidFill>
                <a:srgbClr val="000000"/>
              </a:solidFill>
              <a:latin typeface="+mj-lt"/>
              <a:ea typeface="+mj-ea"/>
            </a:endParaRPr>
          </a:p>
        </p:txBody>
      </p:sp>
    </p:spTree>
    <p:extLst>
      <p:ext uri="{BB962C8B-B14F-4D97-AF65-F5344CB8AC3E}">
        <p14:creationId xmlns:p14="http://schemas.microsoft.com/office/powerpoint/2010/main" val="79058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1. Authors</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Text Placeholder 2">
            <a:extLst>
              <a:ext uri="{FF2B5EF4-FFF2-40B4-BE49-F238E27FC236}">
                <a16:creationId xmlns:a16="http://schemas.microsoft.com/office/drawing/2014/main" id="{ED716230-E45D-017D-AC9C-0129EAF399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179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9FD8-942D-CF59-17BF-6A51FB1D9696}"/>
              </a:ext>
            </a:extLst>
          </p:cNvPr>
          <p:cNvSpPr>
            <a:spLocks noGrp="1"/>
          </p:cNvSpPr>
          <p:nvPr>
            <p:ph type="title"/>
          </p:nvPr>
        </p:nvSpPr>
        <p:spPr/>
        <p:txBody>
          <a:bodyPr/>
          <a:lstStyle/>
          <a:p>
            <a:r>
              <a:rPr lang="en-US" dirty="0"/>
              <a:t>4.3 Bug Post-Processing</a:t>
            </a:r>
          </a:p>
        </p:txBody>
      </p:sp>
      <p:sp>
        <p:nvSpPr>
          <p:cNvPr id="3" name="Content Placeholder 2">
            <a:extLst>
              <a:ext uri="{FF2B5EF4-FFF2-40B4-BE49-F238E27FC236}">
                <a16:creationId xmlns:a16="http://schemas.microsoft.com/office/drawing/2014/main" id="{C1C18933-2FEB-F02C-02AD-CF704E57D288}"/>
              </a:ext>
            </a:extLst>
          </p:cNvPr>
          <p:cNvSpPr>
            <a:spLocks noGrp="1"/>
          </p:cNvSpPr>
          <p:nvPr>
            <p:ph idx="1"/>
          </p:nvPr>
        </p:nvSpPr>
        <p:spPr>
          <a:xfrm>
            <a:off x="5486400" y="2242702"/>
            <a:ext cx="6027057" cy="3621070"/>
          </a:xfrm>
        </p:spPr>
        <p:txBody>
          <a:bodyPr>
            <a:normAutofit fontScale="92500"/>
          </a:bodyPr>
          <a:lstStyle/>
          <a:p>
            <a:r>
              <a:rPr lang="en-US" dirty="0" err="1">
                <a:latin typeface="+mj-lt"/>
                <a:ea typeface="+mj-ea"/>
              </a:rPr>
              <a:t>主要的用于寻找能够违反策略的最小输入序列</a:t>
            </a:r>
            <a:r>
              <a:rPr lang="zh-CN" altLang="en-US" dirty="0">
                <a:latin typeface="+mj-lt"/>
                <a:ea typeface="+mj-ea"/>
              </a:rPr>
              <a:t>，由</a:t>
            </a:r>
            <a:r>
              <a:rPr lang="en-US" altLang="zh-CN" dirty="0">
                <a:latin typeface="+mj-lt"/>
                <a:ea typeface="+mj-ea"/>
              </a:rPr>
              <a:t>bug</a:t>
            </a:r>
            <a:r>
              <a:rPr lang="zh-CN" altLang="en-US" dirty="0">
                <a:latin typeface="+mj-lt"/>
                <a:ea typeface="+mj-ea"/>
              </a:rPr>
              <a:t>池和输入最小化两个组件组成。</a:t>
            </a:r>
            <a:endParaRPr lang="en-US" altLang="zh-CN" dirty="0">
              <a:latin typeface="+mj-lt"/>
              <a:ea typeface="+mj-ea"/>
            </a:endParaRPr>
          </a:p>
          <a:p>
            <a:r>
              <a:rPr lang="en-US" altLang="zh-CN" dirty="0">
                <a:latin typeface="+mj-lt"/>
                <a:ea typeface="+mj-ea"/>
              </a:rPr>
              <a:t>Bug</a:t>
            </a:r>
            <a:r>
              <a:rPr lang="zh-CN" altLang="en-US" dirty="0">
                <a:latin typeface="+mj-lt"/>
                <a:ea typeface="+mj-ea"/>
              </a:rPr>
              <a:t>池存储被违反策略</a:t>
            </a:r>
            <a:r>
              <a:rPr lang="en-US" altLang="zh-CN" dirty="0">
                <a:latin typeface="+mj-lt"/>
                <a:ea typeface="+mj-ea"/>
              </a:rPr>
              <a:t>Policy</a:t>
            </a:r>
            <a:r>
              <a:rPr lang="zh-CN" altLang="en-US" dirty="0">
                <a:latin typeface="+mj-lt"/>
                <a:ea typeface="+mj-ea"/>
              </a:rPr>
              <a:t>和导致策略违反的输入序列（包含从</a:t>
            </a:r>
            <a:r>
              <a:rPr lang="en-US" altLang="zh-CN" dirty="0">
                <a:latin typeface="+mj-lt"/>
                <a:ea typeface="+mj-ea"/>
              </a:rPr>
              <a:t>fuzz</a:t>
            </a:r>
            <a:r>
              <a:rPr lang="zh-CN" altLang="en-US" dirty="0">
                <a:latin typeface="+mj-lt"/>
                <a:ea typeface="+mj-ea"/>
              </a:rPr>
              <a:t>开始直到策略违反的所有输入和值对）</a:t>
            </a:r>
            <a:endParaRPr lang="en-US" altLang="zh-CN" dirty="0">
              <a:latin typeface="+mj-lt"/>
              <a:ea typeface="+mj-ea"/>
            </a:endParaRPr>
          </a:p>
          <a:p>
            <a:r>
              <a:rPr lang="zh-CN" altLang="en-US" dirty="0">
                <a:latin typeface="+mj-lt"/>
                <a:ea typeface="+mj-ea"/>
              </a:rPr>
              <a:t>输入最小化组件：通过依次去除某一个</a:t>
            </a:r>
            <a:r>
              <a:rPr lang="en-US" altLang="zh-CN" dirty="0">
                <a:latin typeface="+mj-lt"/>
                <a:ea typeface="+mj-ea"/>
              </a:rPr>
              <a:t>input</a:t>
            </a:r>
            <a:r>
              <a:rPr lang="zh-CN" altLang="en-US" dirty="0">
                <a:latin typeface="+mj-lt"/>
                <a:ea typeface="+mj-ea"/>
              </a:rPr>
              <a:t>，并在模拟器中运行看是否会导致相同的策略违反，若能，则剔除掉。</a:t>
            </a:r>
            <a:endParaRPr lang="en-US" altLang="zh-CN" dirty="0">
              <a:latin typeface="+mj-lt"/>
              <a:ea typeface="+mj-ea"/>
            </a:endParaRPr>
          </a:p>
          <a:p>
            <a:endParaRPr lang="en-US" altLang="zh-CN" dirty="0">
              <a:latin typeface="+mj-lt"/>
              <a:ea typeface="+mj-ea"/>
            </a:endParaRPr>
          </a:p>
          <a:p>
            <a:endParaRPr lang="en-US" dirty="0">
              <a:latin typeface="+mj-lt"/>
              <a:ea typeface="+mj-ea"/>
            </a:endParaRPr>
          </a:p>
        </p:txBody>
      </p:sp>
      <p:pic>
        <p:nvPicPr>
          <p:cNvPr id="4" name="Picture 3">
            <a:extLst>
              <a:ext uri="{FF2B5EF4-FFF2-40B4-BE49-F238E27FC236}">
                <a16:creationId xmlns:a16="http://schemas.microsoft.com/office/drawing/2014/main" id="{5F27DDE8-C2E8-0AD1-1AC4-39DBC14E37AE}"/>
              </a:ext>
            </a:extLst>
          </p:cNvPr>
          <p:cNvPicPr>
            <a:picLocks noChangeAspect="1"/>
          </p:cNvPicPr>
          <p:nvPr/>
        </p:nvPicPr>
        <p:blipFill rotWithShape="1">
          <a:blip r:embed="rId3"/>
          <a:srcRect l="70563" t="31887" b="14695"/>
          <a:stretch/>
        </p:blipFill>
        <p:spPr>
          <a:xfrm>
            <a:off x="965199" y="2658120"/>
            <a:ext cx="3592286" cy="2242458"/>
          </a:xfrm>
          <a:prstGeom prst="rect">
            <a:avLst/>
          </a:prstGeom>
        </p:spPr>
      </p:pic>
    </p:spTree>
    <p:extLst>
      <p:ext uri="{BB962C8B-B14F-4D97-AF65-F5344CB8AC3E}">
        <p14:creationId xmlns:p14="http://schemas.microsoft.com/office/powerpoint/2010/main" val="2733291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5. </a:t>
            </a:r>
            <a:r>
              <a:rPr lang="en-US" dirty="0">
                <a:latin typeface="Times New Roman" panose="02020603050405020304" pitchFamily="18" charset="0"/>
                <a:ea typeface="KaiTi" panose="02010609060101010101" pitchFamily="49" charset="-122"/>
                <a:cs typeface="Times New Roman" panose="02020603050405020304" pitchFamily="18" charset="0"/>
              </a:rPr>
              <a:t>Evaluation</a:t>
            </a:r>
          </a:p>
        </p:txBody>
      </p:sp>
      <p:sp>
        <p:nvSpPr>
          <p:cNvPr id="6" name="Text Placeholder 5">
            <a:extLst>
              <a:ext uri="{FF2B5EF4-FFF2-40B4-BE49-F238E27FC236}">
                <a16:creationId xmlns:a16="http://schemas.microsoft.com/office/drawing/2014/main" id="{A3CFE567-E2B7-7FAC-36F2-584BC66759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63241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dirty="0">
                <a:latin typeface="Times New Roman" panose="02020603050405020304" pitchFamily="18" charset="0"/>
                <a:ea typeface="KaiTi" panose="02010609060101010101" pitchFamily="49" charset="-122"/>
                <a:cs typeface="Times New Roman" panose="02020603050405020304" pitchFamily="18" charset="0"/>
              </a:rPr>
              <a:t>5.1. Component Evaluation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A9EBBE-1113-B3DD-A8C0-A654263F6A21}"/>
                  </a:ext>
                </a:extLst>
              </p:cNvPr>
              <p:cNvSpPr>
                <a:spLocks noGrp="1"/>
              </p:cNvSpPr>
              <p:nvPr>
                <p:ph idx="1"/>
              </p:nvPr>
            </p:nvSpPr>
            <p:spPr>
              <a:xfrm>
                <a:off x="247357" y="1558948"/>
                <a:ext cx="6410618" cy="5299052"/>
              </a:xfrm>
            </p:spPr>
            <p:txBody>
              <a:bodyPr>
                <a:normAutofit fontScale="62500" lnSpcReduction="20000"/>
              </a:bodyPr>
              <a:lstStyle/>
              <a:p>
                <a:pPr>
                  <a:lnSpc>
                    <a:spcPct val="170000"/>
                  </a:lnSpc>
                </a:pPr>
                <a:r>
                  <a:rPr lang="en-US" dirty="0">
                    <a:latin typeface="Times New Roman" panose="02020603050405020304" pitchFamily="18" charset="0"/>
                    <a:ea typeface="KaiTi" panose="02010609060101010101" pitchFamily="49" charset="-122"/>
                    <a:cs typeface="Times New Roman" panose="02020603050405020304" pitchFamily="18" charset="0"/>
                  </a:rPr>
                  <a:t>Profiling</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engine</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Evaluation</a:t>
                </a:r>
                <a:endParaRPr lang="en-US" dirty="0">
                  <a:latin typeface="Times New Roman" panose="02020603050405020304" pitchFamily="18" charset="0"/>
                  <a:ea typeface="KaiTi" panose="02010609060101010101" pitchFamily="49" charset="-122"/>
                  <a:cs typeface="Times New Roman" panose="02020603050405020304" pitchFamily="18" charset="0"/>
                </a:endParaRPr>
              </a:p>
              <a:p>
                <a:pPr lvl="1">
                  <a:lnSpc>
                    <a:spcPct val="170000"/>
                  </a:lnSpc>
                </a:pPr>
                <a:r>
                  <a:rPr lang="ja-JP" altLang="en-US">
                    <a:latin typeface="Times New Roman" panose="02020603050405020304" pitchFamily="18" charset="0"/>
                    <a:ea typeface="KaiTi" panose="02010609060101010101" pitchFamily="49" charset="-122"/>
                    <a:cs typeface="Times New Roman" panose="02020603050405020304" pitchFamily="18" charset="0"/>
                  </a:rPr>
                  <a:t>表 </a:t>
                </a:r>
                <a:r>
                  <a:rPr lang="en-US" dirty="0">
                    <a:latin typeface="Times New Roman" panose="02020603050405020304" pitchFamily="18" charset="0"/>
                    <a:ea typeface="KaiTi" panose="02010609060101010101" pitchFamily="49" charset="-122"/>
                    <a:cs typeface="Times New Roman" panose="02020603050405020304" pitchFamily="18" charset="0"/>
                  </a:rPr>
                  <a:t>III </a:t>
                </a:r>
                <a:r>
                  <a:rPr lang="ja-JP" altLang="en-US">
                    <a:latin typeface="Times New Roman" panose="02020603050405020304" pitchFamily="18" charset="0"/>
                    <a:ea typeface="KaiTi" panose="02010609060101010101" pitchFamily="49" charset="-122"/>
                    <a:cs typeface="Times New Roman" panose="02020603050405020304" pitchFamily="18" charset="0"/>
                  </a:rPr>
                  <a:t>显示了预处理步骤相对于配置参数产生的模糊测试空间减少。 </a:t>
                </a:r>
                <a:r>
                  <a:rPr lang="en-US" dirty="0">
                    <a:latin typeface="Times New Roman" panose="02020603050405020304" pitchFamily="18" charset="0"/>
                    <a:ea typeface="KaiTi" panose="02010609060101010101" pitchFamily="49" charset="-122"/>
                    <a:cs typeface="Times New Roman" panose="02020603050405020304" pitchFamily="18" charset="0"/>
                  </a:rPr>
                  <a:t>ArduPilot、PX4 </a:t>
                </a:r>
                <a:r>
                  <a:rPr lang="ja-JP" altLang="en-US">
                    <a:latin typeface="Times New Roman" panose="02020603050405020304" pitchFamily="18" charset="0"/>
                    <a:ea typeface="KaiTi" panose="02010609060101010101" pitchFamily="49" charset="-122"/>
                    <a:cs typeface="Times New Roman" panose="02020603050405020304" pitchFamily="18" charset="0"/>
                  </a:rPr>
                  <a:t>和 </a:t>
                </a:r>
                <a:r>
                  <a:rPr lang="en-US" dirty="0">
                    <a:latin typeface="Times New Roman" panose="02020603050405020304" pitchFamily="18" charset="0"/>
                    <a:ea typeface="KaiTi" panose="02010609060101010101" pitchFamily="49" charset="-122"/>
                    <a:cs typeface="Times New Roman" panose="02020603050405020304" pitchFamily="18" charset="0"/>
                  </a:rPr>
                  <a:t>Paparazzi </a:t>
                </a:r>
                <a:r>
                  <a:rPr lang="ja-JP" altLang="en-US">
                    <a:latin typeface="Times New Roman" panose="02020603050405020304" pitchFamily="18" charset="0"/>
                    <a:ea typeface="KaiTi" panose="02010609060101010101" pitchFamily="49" charset="-122"/>
                    <a:cs typeface="Times New Roman" panose="02020603050405020304" pitchFamily="18" charset="0"/>
                  </a:rPr>
                  <a:t>上减少的模糊测试空间分别为 </a:t>
                </a:r>
                <a:r>
                  <a:rPr lang="en-US" altLang="ja-JP" dirty="0">
                    <a:latin typeface="Times New Roman" panose="02020603050405020304" pitchFamily="18" charset="0"/>
                    <a:ea typeface="KaiTi" panose="02010609060101010101" pitchFamily="49" charset="-122"/>
                    <a:cs typeface="Times New Roman" panose="02020603050405020304" pitchFamily="18" charset="0"/>
                  </a:rPr>
                  <a:t>18.3%</a:t>
                </a:r>
                <a:r>
                  <a:rPr lang="ja-JP" altLang="en-US">
                    <a:latin typeface="Times New Roman" panose="02020603050405020304" pitchFamily="18" charset="0"/>
                    <a:ea typeface="KaiTi" panose="02010609060101010101" pitchFamily="49" charset="-122"/>
                    <a:cs typeface="Times New Roman" panose="02020603050405020304" pitchFamily="18" charset="0"/>
                  </a:rPr>
                  <a:t>、</a:t>
                </a:r>
                <a:r>
                  <a:rPr lang="en-US" altLang="ja-JP" dirty="0">
                    <a:latin typeface="Times New Roman" panose="02020603050405020304" pitchFamily="18" charset="0"/>
                    <a:ea typeface="KaiTi" panose="02010609060101010101" pitchFamily="49" charset="-122"/>
                    <a:cs typeface="Times New Roman" panose="02020603050405020304" pitchFamily="18" charset="0"/>
                  </a:rPr>
                  <a:t>30.3% </a:t>
                </a:r>
                <a:r>
                  <a:rPr lang="ja-JP" altLang="en-US">
                    <a:latin typeface="Times New Roman" panose="02020603050405020304" pitchFamily="18" charset="0"/>
                    <a:ea typeface="KaiTi" panose="02010609060101010101" pitchFamily="49" charset="-122"/>
                    <a:cs typeface="Times New Roman" panose="02020603050405020304" pitchFamily="18" charset="0"/>
                  </a:rPr>
                  <a:t>和 </a:t>
                </a:r>
                <a:r>
                  <a:rPr lang="en-US" altLang="ja-JP" dirty="0">
                    <a:latin typeface="Times New Roman" panose="02020603050405020304" pitchFamily="18" charset="0"/>
                    <a:ea typeface="KaiTi" panose="02010609060101010101" pitchFamily="49" charset="-122"/>
                    <a:cs typeface="Times New Roman" panose="02020603050405020304" pitchFamily="18" charset="0"/>
                  </a:rPr>
                  <a:t>62.2%</a:t>
                </a:r>
                <a:r>
                  <a:rPr lang="ja-JP" altLang="en-US">
                    <a:latin typeface="Times New Roman" panose="02020603050405020304" pitchFamily="18" charset="0"/>
                    <a:ea typeface="KaiTi" panose="02010609060101010101" pitchFamily="49" charset="-122"/>
                    <a:cs typeface="Times New Roman" panose="02020603050405020304" pitchFamily="18" charset="0"/>
                  </a:rPr>
                  <a:t>。</a:t>
                </a:r>
                <a:endParaRPr lang="en-US" altLang="ja-JP" dirty="0">
                  <a:latin typeface="Times New Roman" panose="02020603050405020304" pitchFamily="18" charset="0"/>
                  <a:ea typeface="KaiTi" panose="02010609060101010101" pitchFamily="49" charset="-122"/>
                  <a:cs typeface="Times New Roman" panose="02020603050405020304" pitchFamily="18" charset="0"/>
                </a:endParaRPr>
              </a:p>
              <a:p>
                <a:pPr lvl="1">
                  <a:lnSpc>
                    <a:spcPct val="170000"/>
                  </a:lnSpc>
                </a:pPr>
                <a:r>
                  <a:rPr lang="ja-JP" altLang="en-US">
                    <a:latin typeface="Times New Roman" panose="02020603050405020304" pitchFamily="18" charset="0"/>
                    <a:ea typeface="KaiTi" panose="02010609060101010101" pitchFamily="49" charset="-122"/>
                    <a:cs typeface="Times New Roman" panose="02020603050405020304" pitchFamily="18" charset="0"/>
                  </a:rPr>
                  <a:t>表 </a:t>
                </a:r>
                <a:r>
                  <a:rPr lang="en-US" altLang="ja-JP" dirty="0">
                    <a:latin typeface="Times New Roman" panose="02020603050405020304" pitchFamily="18" charset="0"/>
                    <a:ea typeface="KaiTi" panose="02010609060101010101" pitchFamily="49" charset="-122"/>
                    <a:cs typeface="Times New Roman" panose="02020603050405020304" pitchFamily="18" charset="0"/>
                  </a:rPr>
                  <a:t>IV </a:t>
                </a:r>
                <a:r>
                  <a:rPr lang="ja-JP" altLang="en-US">
                    <a:latin typeface="Times New Roman" panose="02020603050405020304" pitchFamily="18" charset="0"/>
                    <a:ea typeface="KaiTi" panose="02010609060101010101" pitchFamily="49" charset="-122"/>
                    <a:cs typeface="Times New Roman" panose="02020603050405020304" pitchFamily="18" charset="0"/>
                  </a:rPr>
                  <a:t>显示了用户命令</a:t>
                </a:r>
                <a:r>
                  <a:rPr lang="en-US" altLang="ja-JP" dirty="0">
                    <a:latin typeface="Times New Roman" panose="02020603050405020304" pitchFamily="18" charset="0"/>
                    <a:ea typeface="KaiTi" panose="02010609060101010101" pitchFamily="49" charset="-122"/>
                    <a:cs typeface="Times New Roman" panose="02020603050405020304" pitchFamily="18" charset="0"/>
                  </a:rPr>
                  <a:t>(Input C)</a:t>
                </a:r>
                <a:r>
                  <a:rPr lang="ja-JP" altLang="en-US">
                    <a:latin typeface="Times New Roman" panose="02020603050405020304" pitchFamily="18" charset="0"/>
                    <a:ea typeface="KaiTi" panose="02010609060101010101" pitchFamily="49" charset="-122"/>
                    <a:cs typeface="Times New Roman" panose="02020603050405020304" pitchFamily="18" charset="0"/>
                  </a:rPr>
                  <a:t>和环境因素</a:t>
                </a:r>
                <a:r>
                  <a:rPr lang="en-US" altLang="ja-JP" dirty="0">
                    <a:latin typeface="Times New Roman" panose="02020603050405020304" pitchFamily="18" charset="0"/>
                    <a:ea typeface="KaiTi" panose="02010609060101010101" pitchFamily="49" charset="-122"/>
                    <a:cs typeface="Times New Roman" panose="02020603050405020304" pitchFamily="18" charset="0"/>
                  </a:rPr>
                  <a:t>(Input E)</a:t>
                </a:r>
                <a:r>
                  <a:rPr lang="ja-JP" altLang="en-US">
                    <a:latin typeface="Times New Roman" panose="02020603050405020304" pitchFamily="18" charset="0"/>
                    <a:ea typeface="KaiTi" panose="02010609060101010101" pitchFamily="49" charset="-122"/>
                    <a:cs typeface="Times New Roman" panose="02020603050405020304" pitchFamily="18" charset="0"/>
                  </a:rPr>
                  <a:t>减少的模糊测试空间。 </a:t>
                </a:r>
                <a:r>
                  <a:rPr lang="en-US" altLang="ja-JP" dirty="0" err="1">
                    <a:latin typeface="Times New Roman" panose="02020603050405020304" pitchFamily="18" charset="0"/>
                    <a:ea typeface="KaiTi" panose="02010609060101010101" pitchFamily="49" charset="-122"/>
                    <a:cs typeface="Times New Roman" panose="02020603050405020304" pitchFamily="18" charset="0"/>
                  </a:rPr>
                  <a:t>ArduPilot</a:t>
                </a:r>
                <a:r>
                  <a:rPr lang="ja-JP" altLang="en-US">
                    <a:latin typeface="Times New Roman" panose="02020603050405020304" pitchFamily="18" charset="0"/>
                    <a:ea typeface="KaiTi" panose="02010609060101010101" pitchFamily="49" charset="-122"/>
                    <a:cs typeface="Times New Roman" panose="02020603050405020304" pitchFamily="18" charset="0"/>
                  </a:rPr>
                  <a:t>、</a:t>
                </a:r>
                <a:r>
                  <a:rPr lang="en-US" altLang="ja-JP" dirty="0">
                    <a:latin typeface="Times New Roman" panose="02020603050405020304" pitchFamily="18" charset="0"/>
                    <a:ea typeface="KaiTi" panose="02010609060101010101" pitchFamily="49" charset="-122"/>
                    <a:cs typeface="Times New Roman" panose="02020603050405020304" pitchFamily="18" charset="0"/>
                  </a:rPr>
                  <a:t>PX4 </a:t>
                </a:r>
                <a:r>
                  <a:rPr lang="ja-JP" altLang="en-US">
                    <a:latin typeface="Times New Roman" panose="02020603050405020304" pitchFamily="18" charset="0"/>
                    <a:ea typeface="KaiTi" panose="02010609060101010101" pitchFamily="49" charset="-122"/>
                    <a:cs typeface="Times New Roman" panose="02020603050405020304" pitchFamily="18" charset="0"/>
                  </a:rPr>
                  <a:t>和 </a:t>
                </a:r>
                <a:r>
                  <a:rPr lang="en-US" altLang="ja-JP" dirty="0">
                    <a:latin typeface="Times New Roman" panose="02020603050405020304" pitchFamily="18" charset="0"/>
                    <a:ea typeface="KaiTi" panose="02010609060101010101" pitchFamily="49" charset="-122"/>
                    <a:cs typeface="Times New Roman" panose="02020603050405020304" pitchFamily="18" charset="0"/>
                  </a:rPr>
                  <a:t>Paparazzi </a:t>
                </a:r>
                <a:r>
                  <a:rPr lang="ja-JP" altLang="en-US">
                    <a:latin typeface="Times New Roman" panose="02020603050405020304" pitchFamily="18" charset="0"/>
                    <a:ea typeface="KaiTi" panose="02010609060101010101" pitchFamily="49" charset="-122"/>
                    <a:cs typeface="Times New Roman" panose="02020603050405020304" pitchFamily="18" charset="0"/>
                  </a:rPr>
                  <a:t>上减少的模糊测试空间分别为 </a:t>
                </a:r>
                <a:r>
                  <a:rPr lang="en-US" altLang="ja-JP" dirty="0">
                    <a:latin typeface="Times New Roman" panose="02020603050405020304" pitchFamily="18" charset="0"/>
                    <a:ea typeface="KaiTi" panose="02010609060101010101" pitchFamily="49" charset="-122"/>
                    <a:cs typeface="Times New Roman" panose="02020603050405020304" pitchFamily="18" charset="0"/>
                  </a:rPr>
                  <a:t>66.4%</a:t>
                </a:r>
                <a:r>
                  <a:rPr lang="ja-JP" altLang="en-US">
                    <a:latin typeface="Times New Roman" panose="02020603050405020304" pitchFamily="18" charset="0"/>
                    <a:ea typeface="KaiTi" panose="02010609060101010101" pitchFamily="49" charset="-122"/>
                    <a:cs typeface="Times New Roman" panose="02020603050405020304" pitchFamily="18" charset="0"/>
                  </a:rPr>
                  <a:t>、</a:t>
                </a:r>
                <a:r>
                  <a:rPr lang="en-US" altLang="ja-JP" dirty="0">
                    <a:latin typeface="Times New Roman" panose="02020603050405020304" pitchFamily="18" charset="0"/>
                    <a:ea typeface="KaiTi" panose="02010609060101010101" pitchFamily="49" charset="-122"/>
                    <a:cs typeface="Times New Roman" panose="02020603050405020304" pitchFamily="18" charset="0"/>
                  </a:rPr>
                  <a:t>44.8% </a:t>
                </a:r>
                <a:r>
                  <a:rPr lang="ja-JP" altLang="en-US">
                    <a:latin typeface="Times New Roman" panose="02020603050405020304" pitchFamily="18" charset="0"/>
                    <a:ea typeface="KaiTi" panose="02010609060101010101" pitchFamily="49" charset="-122"/>
                    <a:cs typeface="Times New Roman" panose="02020603050405020304" pitchFamily="18" charset="0"/>
                  </a:rPr>
                  <a:t>和 </a:t>
                </a:r>
                <a:r>
                  <a:rPr lang="en-US" altLang="ja-JP" dirty="0">
                    <a:latin typeface="Times New Roman" panose="02020603050405020304" pitchFamily="18" charset="0"/>
                    <a:ea typeface="KaiTi" panose="02010609060101010101" pitchFamily="49" charset="-122"/>
                    <a:cs typeface="Times New Roman" panose="02020603050405020304" pitchFamily="18" charset="0"/>
                  </a:rPr>
                  <a:t>37.1%</a:t>
                </a:r>
                <a:r>
                  <a:rPr lang="ja-JP" altLang="en-US">
                    <a:latin typeface="Times New Roman" panose="02020603050405020304" pitchFamily="18" charset="0"/>
                    <a:ea typeface="KaiTi" panose="02010609060101010101" pitchFamily="49" charset="-122"/>
                    <a:cs typeface="Times New Roman" panose="02020603050405020304" pitchFamily="18" charset="0"/>
                  </a:rPr>
                  <a:t>。</a:t>
                </a:r>
                <a:endParaRPr lang="en-US" dirty="0">
                  <a:latin typeface="Times New Roman" panose="02020603050405020304" pitchFamily="18" charset="0"/>
                  <a:ea typeface="KaiTi" panose="02010609060101010101" pitchFamily="49" charset="-122"/>
                  <a:cs typeface="Times New Roman" panose="02020603050405020304" pitchFamily="18" charset="0"/>
                </a:endParaRPr>
              </a:p>
              <a:p>
                <a:pPr>
                  <a:lnSpc>
                    <a:spcPct val="170000"/>
                  </a:lnSpc>
                </a:pPr>
                <a:r>
                  <a:rPr lang="en-US" dirty="0">
                    <a:latin typeface="Times New Roman" panose="02020603050405020304" pitchFamily="18" charset="0"/>
                    <a:ea typeface="KaiTi" panose="02010609060101010101" pitchFamily="49" charset="-122"/>
                    <a:cs typeface="Times New Roman" panose="02020603050405020304" pitchFamily="18" charset="0"/>
                  </a:rPr>
                  <a:t>Noise</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Elimination</a:t>
                </a:r>
              </a:p>
              <a:p>
                <a:pPr lvl="1">
                  <a:lnSpc>
                    <a:spcPct val="170000"/>
                  </a:lnSpc>
                </a:pPr>
                <a:r>
                  <a:rPr lang="en-US" altLang="zh-CN" dirty="0" err="1">
                    <a:latin typeface="Times New Roman" panose="02020603050405020304" pitchFamily="18" charset="0"/>
                    <a:ea typeface="KaiTi" panose="02010609060101010101" pitchFamily="49" charset="-122"/>
                    <a:cs typeface="Times New Roman" panose="02020603050405020304" pitchFamily="18" charset="0"/>
                  </a:rPr>
                  <a:t>ArduPilot</a:t>
                </a:r>
                <a:r>
                  <a:rPr lang="en-US" altLang="zh-CN" dirty="0">
                    <a:latin typeface="Times New Roman" panose="02020603050405020304" pitchFamily="18" charset="0"/>
                    <a:ea typeface="KaiTi" panose="02010609060101010101" pitchFamily="49" charset="-122"/>
                    <a:cs typeface="Times New Roman" panose="02020603050405020304" pitchFamily="18" charset="0"/>
                  </a:rPr>
                  <a:t> </a:t>
                </a:r>
                <a:r>
                  <a:rPr lang="ja-JP" altLang="en-US">
                    <a:latin typeface="Times New Roman" panose="02020603050405020304" pitchFamily="18" charset="0"/>
                    <a:ea typeface="KaiTi" panose="02010609060101010101" pitchFamily="49" charset="-122"/>
                    <a:cs typeface="Times New Roman" panose="02020603050405020304" pitchFamily="18" charset="0"/>
                  </a:rPr>
                  <a:t>上的噪声消除组件（图 </a:t>
                </a:r>
                <a:r>
                  <a:rPr lang="en-US" altLang="ja-JP" dirty="0">
                    <a:latin typeface="Times New Roman" panose="02020603050405020304" pitchFamily="18" charset="0"/>
                    <a:ea typeface="KaiTi" panose="02010609060101010101" pitchFamily="49" charset="-122"/>
                    <a:cs typeface="Times New Roman" panose="02020603050405020304" pitchFamily="18" charset="0"/>
                  </a:rPr>
                  <a:t>2 </a:t>
                </a:r>
                <a:r>
                  <a:rPr lang="ja-JP" altLang="en-US">
                    <a:latin typeface="Times New Roman" panose="02020603050405020304" pitchFamily="18" charset="0"/>
                    <a:ea typeface="KaiTi" panose="02010609060101010101" pitchFamily="49" charset="-122"/>
                    <a:cs typeface="Times New Roman" panose="02020603050405020304" pitchFamily="18" charset="0"/>
                  </a:rPr>
                  <a:t>中的 </a:t>
                </a:r>
                <a:r>
                  <a:rPr lang="en-US" altLang="ja-JP" dirty="0">
                    <a:latin typeface="Times New Roman" panose="02020603050405020304" pitchFamily="18" charset="0"/>
                    <a:ea typeface="KaiTi" panose="02010609060101010101" pitchFamily="49" charset="-122"/>
                    <a:cs typeface="Times New Roman" panose="02020603050405020304" pitchFamily="18" charset="0"/>
                  </a:rPr>
                  <a:t>7</a:t>
                </a:r>
                <a:r>
                  <a:rPr lang="ja-JP" altLang="en-US">
                    <a:latin typeface="Times New Roman" panose="02020603050405020304" pitchFamily="18" charset="0"/>
                    <a:ea typeface="KaiTi" panose="02010609060101010101" pitchFamily="49" charset="-122"/>
                    <a:cs typeface="Times New Roman" panose="02020603050405020304" pitchFamily="18" charset="0"/>
                  </a:rPr>
                  <a:t>）的结果。 我们每 </a:t>
                </a:r>
                <a:r>
                  <a:rPr lang="en-US" altLang="ja-JP" dirty="0">
                    <a:latin typeface="Times New Roman" panose="02020603050405020304" pitchFamily="18" charset="0"/>
                    <a:ea typeface="KaiTi" panose="02010609060101010101" pitchFamily="49" charset="-122"/>
                    <a:cs typeface="Times New Roman" panose="02020603050405020304" pitchFamily="18" charset="0"/>
                  </a:rPr>
                  <a:t>10 </a:t>
                </a:r>
                <a:r>
                  <a:rPr lang="ja-JP" altLang="en-US">
                    <a:latin typeface="Times New Roman" panose="02020603050405020304" pitchFamily="18" charset="0"/>
                    <a:ea typeface="KaiTi" panose="02010609060101010101" pitchFamily="49" charset="-122"/>
                    <a:cs typeface="Times New Roman" panose="02020603050405020304" pitchFamily="18" charset="0"/>
                  </a:rPr>
                  <a:t>毫秒记录一次传感器值，并使用 </a:t>
                </a:r>
                <a:r>
                  <a:rPr lang="en-US" altLang="ja-JP" dirty="0">
                    <a:latin typeface="Times New Roman" panose="02020603050405020304" pitchFamily="18" charset="0"/>
                    <a:ea typeface="KaiTi" panose="02010609060101010101" pitchFamily="49" charset="-122"/>
                    <a:cs typeface="Times New Roman" panose="02020603050405020304" pitchFamily="18" charset="0"/>
                  </a:rPr>
                  <a:t>10 </a:t>
                </a:r>
                <a:r>
                  <a:rPr lang="en-US" altLang="zh-CN" dirty="0">
                    <a:latin typeface="Times New Roman" panose="02020603050405020304" pitchFamily="18" charset="0"/>
                    <a:ea typeface="KaiTi" panose="02010609060101010101" pitchFamily="49" charset="-122"/>
                    <a:cs typeface="Times New Roman" panose="02020603050405020304" pitchFamily="18" charset="0"/>
                  </a:rPr>
                  <a:t>m/s </a:t>
                </a:r>
                <a:r>
                  <a:rPr lang="ja-JP" altLang="en-US">
                    <a:latin typeface="Times New Roman" panose="02020603050405020304" pitchFamily="18" charset="0"/>
                    <a:ea typeface="KaiTi" panose="02010609060101010101" pitchFamily="49" charset="-122"/>
                    <a:cs typeface="Times New Roman" panose="02020603050405020304" pitchFamily="18" charset="0"/>
                  </a:rPr>
                  <a:t>风速、</a:t>
                </a:r>
                <a14:m>
                  <m:oMath xmlns:m="http://schemas.openxmlformats.org/officeDocument/2006/math">
                    <m:r>
                      <a:rPr lang="en-US" altLang="zh-CN" b="0" i="1" smtClean="0">
                        <a:latin typeface="Cambria Math" panose="02040503050406030204" pitchFamily="18" charset="0"/>
                        <a:ea typeface="KaiTi" panose="02010609060101010101" pitchFamily="49" charset="-122"/>
                        <a:cs typeface="Times New Roman" panose="02020603050405020304" pitchFamily="18" charset="0"/>
                      </a:rPr>
                      <m:t>60</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ja-JP" altLang="en-US">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Z </a:t>
                </a:r>
                <a:r>
                  <a:rPr lang="ja-JP" altLang="en-US">
                    <a:latin typeface="Times New Roman" panose="02020603050405020304" pitchFamily="18" charset="0"/>
                    <a:ea typeface="KaiTi" panose="02010609060101010101" pitchFamily="49" charset="-122"/>
                    <a:cs typeface="Times New Roman" panose="02020603050405020304" pitchFamily="18" charset="0"/>
                  </a:rPr>
                  <a:t>轴风向、</a:t>
                </a:r>
                <a14:m>
                  <m:oMath xmlns:m="http://schemas.openxmlformats.org/officeDocument/2006/math">
                    <m:r>
                      <a:rPr lang="en-US" altLang="zh-CN" b="0" i="1" smtClean="0">
                        <a:latin typeface="Cambria Math" panose="02040503050406030204" pitchFamily="18" charset="0"/>
                        <a:ea typeface="KaiTi" panose="02010609060101010101" pitchFamily="49" charset="-122"/>
                        <a:cs typeface="Times New Roman" panose="02020603050405020304" pitchFamily="18" charset="0"/>
                      </a:rPr>
                      <m:t>3</m:t>
                    </m:r>
                    <m:r>
                      <m:rPr>
                        <m:sty m:val="p"/>
                      </m:rPr>
                      <a:rPr lang="en-US" altLang="zh-CN" i="1">
                        <a:latin typeface="Cambria Math" panose="02040503050406030204" pitchFamily="18" charset="0"/>
                        <a:ea typeface="KaiTi" panose="02010609060101010101" pitchFamily="49" charset="-122"/>
                        <a:cs typeface="Times New Roman" panose="02020603050405020304" pitchFamily="18" charset="0"/>
                      </a:rPr>
                      <m:t>m</m:t>
                    </m:r>
                    <m:r>
                      <a:rPr lang="en-US" altLang="zh-CN" b="0" i="1" smtClean="0">
                        <a:latin typeface="Cambria Math" panose="02040503050406030204" pitchFamily="18" charset="0"/>
                        <a:ea typeface="KaiTi" panose="02010609060101010101" pitchFamily="49" charset="-122"/>
                        <a:cs typeface="Times New Roman" panose="02020603050405020304" pitchFamily="18" charset="0"/>
                      </a:rPr>
                      <m:t>/</m:t>
                    </m:r>
                    <m:sSup>
                      <m:sSupPr>
                        <m:ctrlPr>
                          <a:rPr lang="en-US" altLang="zh-CN" b="0" i="1" smtClean="0">
                            <a:latin typeface="Cambria Math" panose="02040503050406030204" pitchFamily="18" charset="0"/>
                            <a:ea typeface="KaiTi" panose="02010609060101010101" pitchFamily="49" charset="-122"/>
                            <a:cs typeface="Times New Roman" panose="02020603050405020304" pitchFamily="18" charset="0"/>
                          </a:rPr>
                        </m:ctrlPr>
                      </m:sSupPr>
                      <m:e>
                        <m:r>
                          <m:rPr>
                            <m:sty m:val="p"/>
                          </m:rPr>
                          <a:rPr lang="en-US" altLang="zh-CN" i="1">
                            <a:latin typeface="Cambria Math" panose="02040503050406030204" pitchFamily="18" charset="0"/>
                            <a:ea typeface="KaiTi" panose="02010609060101010101" pitchFamily="49" charset="-122"/>
                            <a:cs typeface="Times New Roman" panose="02020603050405020304" pitchFamily="18" charset="0"/>
                          </a:rPr>
                          <m:t>s</m:t>
                        </m:r>
                      </m:e>
                      <m:sup>
                        <m:r>
                          <a:rPr lang="en-US" altLang="zh-CN" b="0" i="1" smtClean="0">
                            <a:latin typeface="Cambria Math" panose="02040503050406030204" pitchFamily="18" charset="0"/>
                            <a:ea typeface="KaiTi" panose="02010609060101010101" pitchFamily="49" charset="-122"/>
                            <a:cs typeface="Times New Roman" panose="02020603050405020304" pitchFamily="18" charset="0"/>
                          </a:rPr>
                          <m:t>2</m:t>
                        </m:r>
                      </m:sup>
                    </m:sSup>
                  </m:oMath>
                </a14:m>
                <a:r>
                  <a:rPr lang="ja-JP" altLang="en-US">
                    <a:latin typeface="Times New Roman" panose="02020603050405020304" pitchFamily="18" charset="0"/>
                    <a:ea typeface="KaiTi" panose="02010609060101010101" pitchFamily="49" charset="-122"/>
                    <a:cs typeface="Times New Roman" panose="02020603050405020304" pitchFamily="18" charset="0"/>
                  </a:rPr>
                  <a:t>加速度噪声和 </a:t>
                </a:r>
                <a:r>
                  <a:rPr lang="en-US" altLang="zh-CN" dirty="0">
                    <a:latin typeface="Times New Roman" panose="02020603050405020304" pitchFamily="18" charset="0"/>
                    <a:ea typeface="KaiTi" panose="02010609060101010101" pitchFamily="49" charset="-122"/>
                    <a:cs typeface="Times New Roman" panose="02020603050405020304" pitchFamily="18" charset="0"/>
                  </a:rPr>
                  <a:t>LOITER </a:t>
                </a:r>
                <a:r>
                  <a:rPr lang="ja-JP" altLang="en-US">
                    <a:latin typeface="Times New Roman" panose="02020603050405020304" pitchFamily="18" charset="0"/>
                    <a:ea typeface="KaiTi" panose="02010609060101010101" pitchFamily="49" charset="-122"/>
                    <a:cs typeface="Times New Roman" panose="02020603050405020304" pitchFamily="18" charset="0"/>
                  </a:rPr>
                  <a:t>飞行模式 </a:t>
                </a:r>
                <a:r>
                  <a:rPr lang="en-US" altLang="ja-JP" dirty="0">
                    <a:latin typeface="Times New Roman" panose="02020603050405020304" pitchFamily="18" charset="0"/>
                    <a:ea typeface="KaiTi" panose="02010609060101010101" pitchFamily="49" charset="-122"/>
                    <a:cs typeface="Times New Roman" panose="02020603050405020304" pitchFamily="18" charset="0"/>
                  </a:rPr>
                  <a:t>6</a:t>
                </a:r>
                <a:r>
                  <a:rPr lang="zh-CN" altLang="en-US" dirty="0">
                    <a:latin typeface="Times New Roman" panose="02020603050405020304" pitchFamily="18" charset="0"/>
                    <a:ea typeface="KaiTi" panose="02010609060101010101" pitchFamily="49" charset="-122"/>
                    <a:cs typeface="Times New Roman" panose="02020603050405020304" pitchFamily="18" charset="0"/>
                  </a:rPr>
                  <a:t>。</a:t>
                </a:r>
                <a:r>
                  <a:rPr lang="ja-JP" altLang="en-US">
                    <a:latin typeface="Times New Roman" panose="02020603050405020304" pitchFamily="18" charset="0"/>
                    <a:ea typeface="KaiTi" panose="02010609060101010101" pitchFamily="49" charset="-122"/>
                    <a:cs typeface="Times New Roman" panose="02020603050405020304" pitchFamily="18" charset="0"/>
                  </a:rPr>
                  <a:t>图中红色背景区域表示启用风的时间</a:t>
                </a:r>
                <a:r>
                  <a:rPr lang="zh-CN" altLang="en-US" dirty="0">
                    <a:latin typeface="Times New Roman" panose="02020603050405020304" pitchFamily="18" charset="0"/>
                    <a:ea typeface="KaiTi" panose="02010609060101010101" pitchFamily="49" charset="-122"/>
                    <a:cs typeface="Times New Roman" panose="02020603050405020304" pitchFamily="18" charset="0"/>
                  </a:rPr>
                  <a:t>，</a:t>
                </a:r>
                <a:r>
                  <a:rPr lang="ja-JP" altLang="en-US">
                    <a:latin typeface="Times New Roman" panose="02020603050405020304" pitchFamily="18" charset="0"/>
                    <a:ea typeface="KaiTi" panose="02010609060101010101" pitchFamily="49" charset="-122"/>
                    <a:cs typeface="Times New Roman" panose="02020603050405020304" pitchFamily="18" charset="0"/>
                  </a:rPr>
                  <a:t>它过滤掉了由于噪声和风引起的姿态变化</a:t>
                </a:r>
                <a:r>
                  <a:rPr lang="zh-CN" altLang="en-US" dirty="0">
                    <a:latin typeface="Times New Roman" panose="02020603050405020304" pitchFamily="18" charset="0"/>
                    <a:ea typeface="KaiTi" panose="02010609060101010101" pitchFamily="49" charset="-122"/>
                    <a:cs typeface="Times New Roman" panose="02020603050405020304" pitchFamily="18" charset="0"/>
                  </a:rPr>
                  <a:t>，从而使飞行器始终保持在一个数值水平</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59A9EBBE-1113-B3DD-A8C0-A654263F6A21}"/>
                  </a:ext>
                </a:extLst>
              </p:cNvPr>
              <p:cNvSpPr>
                <a:spLocks noGrp="1" noRot="1" noChangeAspect="1" noMove="1" noResize="1" noEditPoints="1" noAdjustHandles="1" noChangeArrowheads="1" noChangeShapeType="1" noTextEdit="1"/>
              </p:cNvSpPr>
              <p:nvPr>
                <p:ph idx="1"/>
              </p:nvPr>
            </p:nvSpPr>
            <p:spPr>
              <a:xfrm>
                <a:off x="247357" y="1558948"/>
                <a:ext cx="6410618" cy="5299052"/>
              </a:xfrm>
              <a:blipFill>
                <a:blip r:embed="rId3"/>
                <a:stretch>
                  <a:fillRect l="-593" r="-15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A4B7097-A17E-7C64-D8F3-DF69E9078635}"/>
              </a:ext>
            </a:extLst>
          </p:cNvPr>
          <p:cNvPicPr>
            <a:picLocks noChangeAspect="1"/>
          </p:cNvPicPr>
          <p:nvPr/>
        </p:nvPicPr>
        <p:blipFill>
          <a:blip r:embed="rId4"/>
          <a:stretch>
            <a:fillRect/>
          </a:stretch>
        </p:blipFill>
        <p:spPr>
          <a:xfrm>
            <a:off x="7023734" y="1322258"/>
            <a:ext cx="4695825" cy="2561162"/>
          </a:xfrm>
          <a:prstGeom prst="rect">
            <a:avLst/>
          </a:prstGeom>
        </p:spPr>
      </p:pic>
      <p:pic>
        <p:nvPicPr>
          <p:cNvPr id="5" name="Picture 4">
            <a:extLst>
              <a:ext uri="{FF2B5EF4-FFF2-40B4-BE49-F238E27FC236}">
                <a16:creationId xmlns:a16="http://schemas.microsoft.com/office/drawing/2014/main" id="{A5CA8178-5ABF-71F8-4A20-5EED8AB21376}"/>
              </a:ext>
            </a:extLst>
          </p:cNvPr>
          <p:cNvPicPr>
            <a:picLocks noChangeAspect="1"/>
          </p:cNvPicPr>
          <p:nvPr/>
        </p:nvPicPr>
        <p:blipFill>
          <a:blip r:embed="rId5"/>
          <a:stretch>
            <a:fillRect/>
          </a:stretch>
        </p:blipFill>
        <p:spPr>
          <a:xfrm>
            <a:off x="6527409" y="4068229"/>
            <a:ext cx="5664591" cy="2472294"/>
          </a:xfrm>
          <a:prstGeom prst="rect">
            <a:avLst/>
          </a:prstGeom>
        </p:spPr>
      </p:pic>
    </p:spTree>
    <p:extLst>
      <p:ext uri="{BB962C8B-B14F-4D97-AF65-F5344CB8AC3E}">
        <p14:creationId xmlns:p14="http://schemas.microsoft.com/office/powerpoint/2010/main" val="1688801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a:xfrm>
            <a:off x="838200" y="365125"/>
            <a:ext cx="11033502" cy="1325563"/>
          </a:xfrm>
        </p:spPr>
        <p:txBody>
          <a:bodyPr/>
          <a:lstStyle/>
          <a:p>
            <a:r>
              <a:rPr lang="en-US" dirty="0">
                <a:latin typeface="Times New Roman" panose="02020603050405020304" pitchFamily="18" charset="0"/>
                <a:ea typeface="KaiTi" panose="02010609060101010101" pitchFamily="49" charset="-122"/>
                <a:cs typeface="Times New Roman" panose="02020603050405020304" pitchFamily="18" charset="0"/>
              </a:rPr>
              <a:t>5.2. Framework Evaluation</a:t>
            </a:r>
          </a:p>
        </p:txBody>
      </p:sp>
      <p:sp>
        <p:nvSpPr>
          <p:cNvPr id="3" name="Content Placeholder 2">
            <a:extLst>
              <a:ext uri="{FF2B5EF4-FFF2-40B4-BE49-F238E27FC236}">
                <a16:creationId xmlns:a16="http://schemas.microsoft.com/office/drawing/2014/main" id="{59A9EBBE-1113-B3DD-A8C0-A654263F6A21}"/>
              </a:ext>
            </a:extLst>
          </p:cNvPr>
          <p:cNvSpPr>
            <a:spLocks noGrp="1"/>
          </p:cNvSpPr>
          <p:nvPr>
            <p:ph idx="1"/>
          </p:nvPr>
        </p:nvSpPr>
        <p:spPr>
          <a:xfrm>
            <a:off x="467222" y="1690688"/>
            <a:ext cx="11353800" cy="4351338"/>
          </a:xfrm>
        </p:spPr>
        <p:txBody>
          <a:bodyPr>
            <a:normAutofit/>
          </a:bodyPr>
          <a:lstStyle/>
          <a:p>
            <a:r>
              <a:rPr lang="en-US" dirty="0" err="1">
                <a:latin typeface="Times New Roman" panose="02020603050405020304" pitchFamily="18" charset="0"/>
                <a:ea typeface="KaiTi" panose="02010609060101010101" pitchFamily="49" charset="-122"/>
                <a:cs typeface="Times New Roman" panose="02020603050405020304" pitchFamily="18" charset="0"/>
              </a:rPr>
              <a:t>分别集成到ArduPilot</a:t>
            </a:r>
            <a:r>
              <a:rPr lang="zh-CN" altLang="en-US" dirty="0">
                <a:latin typeface="Times New Roman" panose="02020603050405020304" pitchFamily="18" charset="0"/>
                <a:ea typeface="KaiTi" panose="02010609060101010101" pitchFamily="49" charset="-122"/>
                <a:cs typeface="Times New Roman" panose="02020603050405020304" pitchFamily="18" charset="0"/>
              </a:rPr>
              <a:t>、</a:t>
            </a:r>
            <a:r>
              <a:rPr lang="en-US" altLang="zh-CN" dirty="0">
                <a:latin typeface="Times New Roman" panose="02020603050405020304" pitchFamily="18" charset="0"/>
                <a:ea typeface="KaiTi" panose="02010609060101010101" pitchFamily="49" charset="-122"/>
                <a:cs typeface="Times New Roman" panose="02020603050405020304" pitchFamily="18" charset="0"/>
              </a:rPr>
              <a:t>PX4</a:t>
            </a:r>
            <a:r>
              <a:rPr lang="zh-CN" altLang="en-US" dirty="0">
                <a:latin typeface="Times New Roman" panose="02020603050405020304" pitchFamily="18" charset="0"/>
                <a:ea typeface="KaiTi" panose="02010609060101010101" pitchFamily="49" charset="-122"/>
                <a:cs typeface="Times New Roman" panose="02020603050405020304" pitchFamily="18" charset="0"/>
              </a:rPr>
              <a:t>、</a:t>
            </a:r>
            <a:r>
              <a:rPr lang="en-US" altLang="zh-CN" dirty="0">
                <a:latin typeface="Times New Roman" panose="02020603050405020304" pitchFamily="18" charset="0"/>
                <a:ea typeface="KaiTi" panose="02010609060101010101" pitchFamily="49" charset="-122"/>
                <a:cs typeface="Times New Roman" panose="02020603050405020304" pitchFamily="18" charset="0"/>
              </a:rPr>
              <a:t>Paparazzi</a:t>
            </a:r>
            <a:r>
              <a:rPr lang="zh-CN" altLang="en-US" dirty="0">
                <a:latin typeface="Times New Roman" panose="02020603050405020304" pitchFamily="18" charset="0"/>
                <a:ea typeface="KaiTi" panose="02010609060101010101" pitchFamily="49" charset="-122"/>
                <a:cs typeface="Times New Roman" panose="02020603050405020304" pitchFamily="18" charset="0"/>
              </a:rPr>
              <a:t>中，寻找安全策略</a:t>
            </a:r>
            <a:r>
              <a:rPr lang="en-US" altLang="zh-CN" dirty="0">
                <a:latin typeface="Times New Roman" panose="02020603050405020304" pitchFamily="18" charset="0"/>
                <a:ea typeface="KaiTi" panose="02010609060101010101" pitchFamily="49" charset="-122"/>
                <a:cs typeface="Times New Roman" panose="02020603050405020304" pitchFamily="18" charset="0"/>
              </a:rPr>
              <a:t>(56</a:t>
            </a:r>
            <a:r>
              <a:rPr lang="zh-CN" altLang="en-US" dirty="0">
                <a:latin typeface="Times New Roman" panose="02020603050405020304" pitchFamily="18" charset="0"/>
                <a:ea typeface="KaiTi" panose="02010609060101010101" pitchFamily="49" charset="-122"/>
                <a:cs typeface="Times New Roman" panose="02020603050405020304" pitchFamily="18" charset="0"/>
              </a:rPr>
              <a:t>个</a:t>
            </a:r>
            <a:r>
              <a:rPr lang="en-US" altLang="zh-CN" dirty="0">
                <a:latin typeface="Times New Roman" panose="02020603050405020304" pitchFamily="18" charset="0"/>
                <a:ea typeface="KaiTi" panose="02010609060101010101" pitchFamily="49" charset="-122"/>
                <a:cs typeface="Times New Roman" panose="02020603050405020304" pitchFamily="18" charset="0"/>
              </a:rPr>
              <a:t>)</a:t>
            </a:r>
            <a:r>
              <a:rPr lang="zh-CN" altLang="en-US" dirty="0">
                <a:latin typeface="Times New Roman" panose="02020603050405020304" pitchFamily="18" charset="0"/>
                <a:ea typeface="KaiTi" panose="02010609060101010101" pitchFamily="49" charset="-122"/>
                <a:cs typeface="Times New Roman" panose="02020603050405020304" pitchFamily="18" charset="0"/>
              </a:rPr>
              <a:t>的违规行为</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 name="Picture 3">
            <a:extLst>
              <a:ext uri="{FF2B5EF4-FFF2-40B4-BE49-F238E27FC236}">
                <a16:creationId xmlns:a16="http://schemas.microsoft.com/office/drawing/2014/main" id="{DD85E5BE-8C4F-EC84-D028-55367B251AE9}"/>
              </a:ext>
            </a:extLst>
          </p:cNvPr>
          <p:cNvPicPr>
            <a:picLocks noChangeAspect="1"/>
          </p:cNvPicPr>
          <p:nvPr/>
        </p:nvPicPr>
        <p:blipFill>
          <a:blip r:embed="rId3"/>
          <a:stretch>
            <a:fillRect/>
          </a:stretch>
        </p:blipFill>
        <p:spPr>
          <a:xfrm>
            <a:off x="716895" y="3125743"/>
            <a:ext cx="5427227" cy="1686378"/>
          </a:xfrm>
          <a:prstGeom prst="rect">
            <a:avLst/>
          </a:prstGeom>
        </p:spPr>
      </p:pic>
      <p:pic>
        <p:nvPicPr>
          <p:cNvPr id="5" name="Picture 4">
            <a:extLst>
              <a:ext uri="{FF2B5EF4-FFF2-40B4-BE49-F238E27FC236}">
                <a16:creationId xmlns:a16="http://schemas.microsoft.com/office/drawing/2014/main" id="{DD760FA7-5B43-C297-A1F9-141F2B228E8B}"/>
              </a:ext>
            </a:extLst>
          </p:cNvPr>
          <p:cNvPicPr>
            <a:picLocks noChangeAspect="1"/>
          </p:cNvPicPr>
          <p:nvPr/>
        </p:nvPicPr>
        <p:blipFill>
          <a:blip r:embed="rId4"/>
          <a:stretch>
            <a:fillRect/>
          </a:stretch>
        </p:blipFill>
        <p:spPr>
          <a:xfrm>
            <a:off x="7134118" y="2165720"/>
            <a:ext cx="4219682" cy="4459879"/>
          </a:xfrm>
          <a:prstGeom prst="rect">
            <a:avLst/>
          </a:prstGeom>
        </p:spPr>
      </p:pic>
      <p:sp>
        <p:nvSpPr>
          <p:cNvPr id="7" name="TextBox 6">
            <a:extLst>
              <a:ext uri="{FF2B5EF4-FFF2-40B4-BE49-F238E27FC236}">
                <a16:creationId xmlns:a16="http://schemas.microsoft.com/office/drawing/2014/main" id="{29170378-EBFF-EB5A-3B4F-875B310D4BA6}"/>
              </a:ext>
            </a:extLst>
          </p:cNvPr>
          <p:cNvSpPr txBox="1"/>
          <p:nvPr/>
        </p:nvSpPr>
        <p:spPr>
          <a:xfrm>
            <a:off x="716895" y="5103908"/>
            <a:ext cx="6098344" cy="646331"/>
          </a:xfrm>
          <a:prstGeom prst="rect">
            <a:avLst/>
          </a:prstGeom>
          <a:noFill/>
        </p:spPr>
        <p:txBody>
          <a:bodyPr wrap="square">
            <a:spAutoFit/>
          </a:bodyPr>
          <a:lstStyle/>
          <a:p>
            <a:r>
              <a:rPr lang="en-US" dirty="0"/>
              <a:t>Ubuntu 18.04 64-bit </a:t>
            </a:r>
          </a:p>
          <a:p>
            <a:r>
              <a:rPr lang="en-US" dirty="0"/>
              <a:t>Intel Core i7-7700 CPU @ 3.6 GHz with 32 GB of RAM.</a:t>
            </a:r>
          </a:p>
        </p:txBody>
      </p:sp>
    </p:spTree>
    <p:extLst>
      <p:ext uri="{BB962C8B-B14F-4D97-AF65-F5344CB8AC3E}">
        <p14:creationId xmlns:p14="http://schemas.microsoft.com/office/powerpoint/2010/main" val="2981248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CB37-9778-2239-2C66-23BF1F281C0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C41BB55-1A96-5077-75A2-B0F054B7BB90}"/>
              </a:ext>
            </a:extLst>
          </p:cNvPr>
          <p:cNvPicPr>
            <a:picLocks noGrp="1" noChangeAspect="1"/>
          </p:cNvPicPr>
          <p:nvPr>
            <p:ph idx="1"/>
          </p:nvPr>
        </p:nvPicPr>
        <p:blipFill>
          <a:blip r:embed="rId3"/>
          <a:stretch>
            <a:fillRect/>
          </a:stretch>
        </p:blipFill>
        <p:spPr>
          <a:xfrm>
            <a:off x="520922" y="1122863"/>
            <a:ext cx="11150156" cy="5176252"/>
          </a:xfrm>
          <a:prstGeom prst="rect">
            <a:avLst/>
          </a:prstGeom>
        </p:spPr>
      </p:pic>
    </p:spTree>
    <p:extLst>
      <p:ext uri="{BB962C8B-B14F-4D97-AF65-F5344CB8AC3E}">
        <p14:creationId xmlns:p14="http://schemas.microsoft.com/office/powerpoint/2010/main" val="2500784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D03A8-0525-6F30-D2FE-3A473AB2E490}"/>
              </a:ext>
            </a:extLst>
          </p:cNvPr>
          <p:cNvSpPr>
            <a:spLocks noGrp="1"/>
          </p:cNvSpPr>
          <p:nvPr>
            <p:ph idx="1"/>
          </p:nvPr>
        </p:nvSpPr>
        <p:spPr>
          <a:xfrm>
            <a:off x="550817" y="799183"/>
            <a:ext cx="10515600" cy="4351338"/>
          </a:xfrm>
        </p:spPr>
        <p:txBody>
          <a:bodyPr>
            <a:normAutofit/>
          </a:bodyPr>
          <a:lstStyle/>
          <a:p>
            <a:r>
              <a:rPr lang="en-US" dirty="0"/>
              <a:t>Analysis</a:t>
            </a:r>
            <a:r>
              <a:rPr lang="zh-CN" altLang="en-US" dirty="0"/>
              <a:t> </a:t>
            </a:r>
            <a:r>
              <a:rPr lang="en-US" altLang="zh-CN" dirty="0"/>
              <a:t>of</a:t>
            </a:r>
            <a:r>
              <a:rPr lang="zh-CN" altLang="en-US" dirty="0"/>
              <a:t> </a:t>
            </a:r>
            <a:r>
              <a:rPr lang="en-US" altLang="zh-CN" dirty="0"/>
              <a:t>bugs</a:t>
            </a:r>
            <a:r>
              <a:rPr lang="zh-CN" altLang="en-US" dirty="0"/>
              <a:t>：</a:t>
            </a:r>
            <a:endParaRPr lang="en-US" dirty="0"/>
          </a:p>
          <a:p>
            <a:pPr lvl="1"/>
            <a:r>
              <a:rPr lang="en-US" dirty="0" err="1"/>
              <a:t>将“misimplemented</a:t>
            </a:r>
            <a:r>
              <a:rPr lang="en-US" dirty="0"/>
              <a:t>” and “unimplemented” </a:t>
            </a:r>
            <a:r>
              <a:rPr lang="en-US" dirty="0" err="1"/>
              <a:t>归类为逻辑错误</a:t>
            </a:r>
            <a:r>
              <a:rPr lang="zh-CN" altLang="en-US" dirty="0"/>
              <a:t>；</a:t>
            </a:r>
            <a:r>
              <a:rPr lang="en-US" dirty="0" err="1"/>
              <a:t>将</a:t>
            </a:r>
            <a:r>
              <a:rPr lang="en-US" dirty="0"/>
              <a:t> “broad valid range” and “no checking valid range” </a:t>
            </a:r>
            <a:r>
              <a:rPr lang="en-US" dirty="0" err="1"/>
              <a:t>归类为内存安全错误</a:t>
            </a:r>
            <a:r>
              <a:rPr lang="zh-CN" altLang="en-US" dirty="0"/>
              <a:t>；</a:t>
            </a:r>
            <a:r>
              <a:rPr lang="en-US" altLang="zh-CN" dirty="0"/>
              <a:t> PGFUZZ </a:t>
            </a:r>
            <a:r>
              <a:rPr lang="zh-CN" altLang="en-US" dirty="0"/>
              <a:t>检测到 </a:t>
            </a:r>
            <a:r>
              <a:rPr lang="en-US" altLang="zh-CN" dirty="0"/>
              <a:t>90 </a:t>
            </a:r>
            <a:r>
              <a:rPr lang="zh-CN" altLang="en-US" dirty="0"/>
              <a:t>个（</a:t>
            </a:r>
            <a:r>
              <a:rPr lang="en-US" altLang="zh-CN" dirty="0"/>
              <a:t>57.7%</a:t>
            </a:r>
            <a:r>
              <a:rPr lang="zh-CN" altLang="en-US" dirty="0"/>
              <a:t>）内存安全漏洞和 </a:t>
            </a:r>
            <a:r>
              <a:rPr lang="en-US" altLang="zh-CN" dirty="0"/>
              <a:t>35 </a:t>
            </a:r>
            <a:r>
              <a:rPr lang="zh-CN" altLang="en-US" dirty="0"/>
              <a:t>个（</a:t>
            </a:r>
            <a:r>
              <a:rPr lang="en-US" altLang="zh-CN" dirty="0"/>
              <a:t>22.4%</a:t>
            </a:r>
            <a:r>
              <a:rPr lang="zh-CN" altLang="en-US" dirty="0"/>
              <a:t>）输入验证漏洞。 </a:t>
            </a:r>
            <a:r>
              <a:rPr lang="en-US" altLang="zh-CN" dirty="0"/>
              <a:t>PGFUZZ </a:t>
            </a:r>
            <a:r>
              <a:rPr lang="zh-CN" altLang="en-US" dirty="0"/>
              <a:t>在 </a:t>
            </a:r>
            <a:r>
              <a:rPr lang="en-US" altLang="zh-CN" dirty="0"/>
              <a:t>156 </a:t>
            </a:r>
            <a:r>
              <a:rPr lang="zh-CN" altLang="en-US" dirty="0"/>
              <a:t>个漏洞中检测到 </a:t>
            </a:r>
            <a:r>
              <a:rPr lang="en-US" altLang="zh-CN" dirty="0"/>
              <a:t>11 </a:t>
            </a:r>
            <a:r>
              <a:rPr lang="zh-CN" altLang="en-US" dirty="0"/>
              <a:t>个 </a:t>
            </a:r>
            <a:r>
              <a:rPr lang="en-US" altLang="zh-CN" dirty="0"/>
              <a:t>(7.05%) </a:t>
            </a:r>
            <a:r>
              <a:rPr lang="zh-CN" altLang="en-US" dirty="0"/>
              <a:t>无害漏洞。</a:t>
            </a:r>
            <a:endParaRPr lang="en-US" altLang="zh-CN" dirty="0"/>
          </a:p>
          <a:p>
            <a:r>
              <a:rPr lang="en-US" dirty="0"/>
              <a:t>False</a:t>
            </a:r>
            <a:r>
              <a:rPr lang="zh-CN" altLang="en-US" dirty="0"/>
              <a:t> </a:t>
            </a:r>
            <a:r>
              <a:rPr lang="en-US" altLang="zh-CN" dirty="0"/>
              <a:t>Positives</a:t>
            </a:r>
          </a:p>
          <a:p>
            <a:pPr lvl="1"/>
            <a:r>
              <a:rPr lang="en-US" dirty="0" err="1"/>
              <a:t>发现一组因PGFUZZ输入操作过于复杂而使RV坠地违反策略</a:t>
            </a:r>
            <a:r>
              <a:rPr lang="zh-CN" altLang="en-US" dirty="0"/>
              <a:t>，同时限制了其他一些操作的输入（如关闭</a:t>
            </a:r>
            <a:r>
              <a:rPr lang="en-US" altLang="zh-CN" dirty="0"/>
              <a:t>engine</a:t>
            </a:r>
            <a:r>
              <a:rPr lang="zh-CN" altLang="en-US" dirty="0"/>
              <a:t>的情况等）</a:t>
            </a:r>
            <a:endParaRPr lang="en-US" altLang="zh-CN" dirty="0"/>
          </a:p>
          <a:p>
            <a:r>
              <a:rPr lang="en-US" dirty="0"/>
              <a:t>Analysis</a:t>
            </a:r>
            <a:r>
              <a:rPr lang="zh-CN" altLang="en-US" dirty="0"/>
              <a:t> </a:t>
            </a:r>
            <a:r>
              <a:rPr lang="en-US" altLang="zh-CN" dirty="0"/>
              <a:t>of</a:t>
            </a:r>
            <a:r>
              <a:rPr lang="zh-CN" altLang="en-US" dirty="0"/>
              <a:t> </a:t>
            </a:r>
            <a:r>
              <a:rPr lang="en-US" altLang="zh-CN" dirty="0"/>
              <a:t>input</a:t>
            </a:r>
            <a:r>
              <a:rPr lang="zh-CN" altLang="en-US" dirty="0"/>
              <a:t> </a:t>
            </a:r>
            <a:r>
              <a:rPr lang="en-US" altLang="zh-CN" dirty="0"/>
              <a:t>types</a:t>
            </a:r>
            <a:r>
              <a:rPr lang="zh-CN" altLang="en-US" dirty="0"/>
              <a:t>：</a:t>
            </a:r>
            <a:endParaRPr lang="en-US" dirty="0"/>
          </a:p>
        </p:txBody>
      </p:sp>
      <p:pic>
        <p:nvPicPr>
          <p:cNvPr id="4" name="Picture 3">
            <a:extLst>
              <a:ext uri="{FF2B5EF4-FFF2-40B4-BE49-F238E27FC236}">
                <a16:creationId xmlns:a16="http://schemas.microsoft.com/office/drawing/2014/main" id="{DED06C35-E594-3E9B-3174-9F96D964427F}"/>
              </a:ext>
            </a:extLst>
          </p:cNvPr>
          <p:cNvPicPr>
            <a:picLocks noChangeAspect="1"/>
          </p:cNvPicPr>
          <p:nvPr/>
        </p:nvPicPr>
        <p:blipFill>
          <a:blip r:embed="rId3"/>
          <a:stretch>
            <a:fillRect/>
          </a:stretch>
        </p:blipFill>
        <p:spPr>
          <a:xfrm>
            <a:off x="5752011" y="3740313"/>
            <a:ext cx="5889172" cy="2820416"/>
          </a:xfrm>
          <a:prstGeom prst="rect">
            <a:avLst/>
          </a:prstGeom>
        </p:spPr>
      </p:pic>
    </p:spTree>
    <p:extLst>
      <p:ext uri="{BB962C8B-B14F-4D97-AF65-F5344CB8AC3E}">
        <p14:creationId xmlns:p14="http://schemas.microsoft.com/office/powerpoint/2010/main" val="3637701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D03A8-0525-6F30-D2FE-3A473AB2E490}"/>
              </a:ext>
            </a:extLst>
          </p:cNvPr>
          <p:cNvSpPr>
            <a:spLocks noGrp="1"/>
          </p:cNvSpPr>
          <p:nvPr>
            <p:ph idx="1"/>
          </p:nvPr>
        </p:nvSpPr>
        <p:spPr>
          <a:xfrm>
            <a:off x="550817" y="414836"/>
            <a:ext cx="10515600" cy="6443164"/>
          </a:xfrm>
        </p:spPr>
        <p:txBody>
          <a:bodyPr>
            <a:normAutofit/>
          </a:bodyPr>
          <a:lstStyle/>
          <a:p>
            <a:r>
              <a:rPr lang="en-US" dirty="0"/>
              <a:t>Comparison of PGFUZZ with no Policy-guided Mutation</a:t>
            </a:r>
          </a:p>
          <a:p>
            <a:pPr lvl="1"/>
            <a:endParaRPr lang="en-US" dirty="0"/>
          </a:p>
          <a:p>
            <a:pPr lvl="1"/>
            <a:endParaRPr lang="en-US" dirty="0"/>
          </a:p>
          <a:p>
            <a:pPr lvl="1"/>
            <a:endParaRPr lang="en-US" dirty="0"/>
          </a:p>
          <a:p>
            <a:pPr lvl="1"/>
            <a:endParaRPr lang="en-US" dirty="0"/>
          </a:p>
          <a:p>
            <a:pPr lvl="8"/>
            <a:r>
              <a:rPr lang="zh-CN" altLang="en-US" dirty="0"/>
              <a:t>                                                          </a:t>
            </a:r>
            <a:r>
              <a:rPr lang="en-US" dirty="0"/>
              <a:t>分别是</a:t>
            </a:r>
            <a:r>
              <a:rPr lang="en-US" altLang="zh-CN" dirty="0"/>
              <a:t>21</a:t>
            </a:r>
            <a:r>
              <a:rPr lang="zh-CN" altLang="en-US" dirty="0"/>
              <a:t>、</a:t>
            </a:r>
            <a:r>
              <a:rPr lang="en-US" altLang="zh-CN" dirty="0"/>
              <a:t>36</a:t>
            </a:r>
            <a:r>
              <a:rPr lang="zh-CN" altLang="en-US" dirty="0"/>
              <a:t>、</a:t>
            </a:r>
            <a:r>
              <a:rPr lang="en-US" altLang="zh-CN" dirty="0"/>
              <a:t>63</a:t>
            </a:r>
            <a:r>
              <a:rPr lang="zh-CN" altLang="en-US" dirty="0"/>
              <a:t>、</a:t>
            </a:r>
            <a:r>
              <a:rPr lang="en-US" altLang="zh-CN" dirty="0"/>
              <a:t>156</a:t>
            </a:r>
            <a:r>
              <a:rPr lang="zh-CN" altLang="en-US" dirty="0"/>
              <a:t>个</a:t>
            </a:r>
            <a:r>
              <a:rPr lang="en-US" altLang="zh-CN" dirty="0"/>
              <a:t>bugs</a:t>
            </a:r>
            <a:endParaRPr lang="en-US" dirty="0"/>
          </a:p>
          <a:p>
            <a:pPr lvl="1"/>
            <a:endParaRPr lang="en-US" dirty="0"/>
          </a:p>
          <a:p>
            <a:r>
              <a:rPr lang="en-US" dirty="0"/>
              <a:t>Accuracy of the Minimized Input Space</a:t>
            </a:r>
          </a:p>
          <a:p>
            <a:pPr lvl="1"/>
            <a:r>
              <a:rPr lang="en-US" dirty="0"/>
              <a:t>作者发现被排除的一些输入状态空间中也会导致</a:t>
            </a:r>
            <a:r>
              <a:rPr lang="en-US" altLang="zh-CN" dirty="0"/>
              <a:t>21</a:t>
            </a:r>
            <a:r>
              <a:rPr lang="zh-CN" altLang="en-US" dirty="0"/>
              <a:t>个浮点异常错误，但是由于这些不会影响物理状态或者是不是由于违反策略导致的错误，所以实验结果没有问题。</a:t>
            </a:r>
            <a:endParaRPr lang="en-US" dirty="0"/>
          </a:p>
          <a:p>
            <a:r>
              <a:rPr lang="en-US" dirty="0"/>
              <a:t>Comparison of PGFUZZ with </a:t>
            </a:r>
            <a:r>
              <a:rPr lang="en-US" dirty="0" err="1"/>
              <a:t>RVFuzzer</a:t>
            </a:r>
            <a:endParaRPr lang="en-US" dirty="0"/>
          </a:p>
          <a:p>
            <a:pPr lvl="1"/>
            <a:r>
              <a:rPr lang="en-US" dirty="0" err="1"/>
              <a:t>RVFuzzer用于发现RV控制程序中的输入验证错误</a:t>
            </a:r>
            <a:r>
              <a:rPr lang="zh-CN" altLang="en-US" dirty="0"/>
              <a:t>，只能通过</a:t>
            </a:r>
            <a:r>
              <a:rPr lang="en-US" altLang="zh-CN" dirty="0"/>
              <a:t>Fuzz</a:t>
            </a:r>
            <a:r>
              <a:rPr lang="zh-CN" altLang="en-US" dirty="0"/>
              <a:t>发现因为配置参数和单一环境因素风造成的控制不稳定错误</a:t>
            </a:r>
            <a:endParaRPr lang="en-US" altLang="zh-CN" dirty="0"/>
          </a:p>
          <a:p>
            <a:pPr lvl="1"/>
            <a:r>
              <a:rPr lang="zh-CN" altLang="en-US" dirty="0"/>
              <a:t>然后只发现了</a:t>
            </a:r>
            <a:r>
              <a:rPr lang="en-US" altLang="zh-CN" dirty="0"/>
              <a:t>PGFUZZ</a:t>
            </a:r>
            <a:r>
              <a:rPr lang="zh-CN" altLang="en-US" dirty="0"/>
              <a:t> </a:t>
            </a:r>
            <a:r>
              <a:rPr lang="en-US" altLang="zh-CN" dirty="0"/>
              <a:t>156bugs</a:t>
            </a:r>
            <a:r>
              <a:rPr lang="zh-CN" altLang="en-US" dirty="0"/>
              <a:t>中的</a:t>
            </a:r>
            <a:r>
              <a:rPr lang="en-US" altLang="zh-CN" dirty="0"/>
              <a:t>28</a:t>
            </a:r>
            <a:r>
              <a:rPr lang="zh-CN" altLang="en-US" dirty="0"/>
              <a:t>个（作者联系了</a:t>
            </a:r>
            <a:r>
              <a:rPr lang="en-US" altLang="zh-CN" dirty="0" err="1"/>
              <a:t>RVFuzzer</a:t>
            </a:r>
            <a:r>
              <a:rPr lang="zh-CN" altLang="en-US" dirty="0"/>
              <a:t>作者）</a:t>
            </a:r>
            <a:endParaRPr lang="en-US" dirty="0"/>
          </a:p>
        </p:txBody>
      </p:sp>
      <p:pic>
        <p:nvPicPr>
          <p:cNvPr id="2" name="Picture 1">
            <a:extLst>
              <a:ext uri="{FF2B5EF4-FFF2-40B4-BE49-F238E27FC236}">
                <a16:creationId xmlns:a16="http://schemas.microsoft.com/office/drawing/2014/main" id="{8E885C96-79B7-AD91-FBCF-AED724A782F8}"/>
              </a:ext>
            </a:extLst>
          </p:cNvPr>
          <p:cNvPicPr>
            <a:picLocks noChangeAspect="1"/>
          </p:cNvPicPr>
          <p:nvPr/>
        </p:nvPicPr>
        <p:blipFill>
          <a:blip r:embed="rId3"/>
          <a:stretch>
            <a:fillRect/>
          </a:stretch>
        </p:blipFill>
        <p:spPr>
          <a:xfrm>
            <a:off x="2327367" y="892474"/>
            <a:ext cx="5109754" cy="2327520"/>
          </a:xfrm>
          <a:prstGeom prst="rect">
            <a:avLst/>
          </a:prstGeom>
        </p:spPr>
      </p:pic>
    </p:spTree>
    <p:extLst>
      <p:ext uri="{BB962C8B-B14F-4D97-AF65-F5344CB8AC3E}">
        <p14:creationId xmlns:p14="http://schemas.microsoft.com/office/powerpoint/2010/main" val="1258395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6. Conclusion</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&amp;</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Next</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steps</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59A9EBBE-1113-B3DD-A8C0-A654263F6A21}"/>
              </a:ext>
            </a:extLst>
          </p:cNvPr>
          <p:cNvSpPr>
            <a:spLocks noGrp="1"/>
          </p:cNvSpPr>
          <p:nvPr>
            <p:ph idx="1"/>
          </p:nvPr>
        </p:nvSpPr>
        <p:spPr>
          <a:xfrm>
            <a:off x="838200" y="1690688"/>
            <a:ext cx="10515600" cy="5137883"/>
          </a:xfrm>
        </p:spPr>
        <p:txBody>
          <a:bodyPr>
            <a:normAutofit/>
          </a:bodyPr>
          <a:lstStyle/>
          <a:p>
            <a:r>
              <a:rPr lang="en-US" altLang="zh-CN" dirty="0">
                <a:latin typeface="Times New Roman" panose="02020603050405020304" pitchFamily="18" charset="0"/>
                <a:ea typeface="Kaiti TC" panose="02010600040101010101" pitchFamily="2" charset="-120"/>
                <a:cs typeface="Times New Roman" panose="02020603050405020304" pitchFamily="18" charset="0"/>
              </a:rPr>
              <a:t>Conclusion</a:t>
            </a:r>
          </a:p>
          <a:p>
            <a:pPr lvl="1"/>
            <a:r>
              <a:rPr lang="zh-CN" altLang="en-US" dirty="0">
                <a:latin typeface="Times New Roman" panose="02020603050405020304" pitchFamily="18" charset="0"/>
                <a:ea typeface="Kaiti TC" panose="02010600040101010101" pitchFamily="2" charset="-120"/>
                <a:cs typeface="Times New Roman" panose="02020603050405020304" pitchFamily="18" charset="0"/>
              </a:rPr>
              <a:t>本文也提到了三个限制：</a:t>
            </a:r>
            <a:endParaRPr lang="en-US" altLang="zh-CN" dirty="0">
              <a:latin typeface="Times New Roman" panose="02020603050405020304" pitchFamily="18" charset="0"/>
              <a:ea typeface="Kaiti TC" panose="02010600040101010101" pitchFamily="2" charset="-120"/>
              <a:cs typeface="Times New Roman" panose="02020603050405020304" pitchFamily="18" charset="0"/>
            </a:endParaRPr>
          </a:p>
          <a:p>
            <a:pPr lvl="2"/>
            <a:r>
              <a:rPr lang="en-US" altLang="zh-CN" dirty="0">
                <a:latin typeface="Times New Roman" panose="02020603050405020304" pitchFamily="18" charset="0"/>
                <a:ea typeface="Kaiti TC" panose="02010600040101010101" pitchFamily="2" charset="-120"/>
                <a:cs typeface="Times New Roman" panose="02020603050405020304" pitchFamily="18" charset="0"/>
              </a:rPr>
              <a:t>RV </a:t>
            </a:r>
            <a:r>
              <a:rPr lang="ja-JP" altLang="en-US">
                <a:latin typeface="Times New Roman" panose="02020603050405020304" pitchFamily="18" charset="0"/>
                <a:ea typeface="Kaiti TC" panose="02010600040101010101" pitchFamily="2" charset="-120"/>
                <a:cs typeface="Times New Roman" panose="02020603050405020304" pitchFamily="18" charset="0"/>
              </a:rPr>
              <a:t>模拟器的不完善</a:t>
            </a:r>
            <a:r>
              <a:rPr lang="zh-CN" altLang="en-US" dirty="0">
                <a:latin typeface="Times New Roman" panose="02020603050405020304" pitchFamily="18" charset="0"/>
                <a:ea typeface="Kaiti TC" panose="02010600040101010101" pitchFamily="2" charset="-120"/>
                <a:cs typeface="Times New Roman" panose="02020603050405020304" pitchFamily="18" charset="0"/>
              </a:rPr>
              <a:t>，有些硬件不支持</a:t>
            </a:r>
            <a:endParaRPr lang="en-US" altLang="zh-CN" dirty="0">
              <a:latin typeface="Times New Roman" panose="02020603050405020304" pitchFamily="18" charset="0"/>
              <a:ea typeface="Kaiti TC" panose="02010600040101010101" pitchFamily="2" charset="-120"/>
              <a:cs typeface="Times New Roman" panose="02020603050405020304" pitchFamily="18" charset="0"/>
            </a:endParaRPr>
          </a:p>
          <a:p>
            <a:pPr lvl="2"/>
            <a:r>
              <a:rPr lang="ja-JP" altLang="en-US">
                <a:latin typeface="Times New Roman" panose="02020603050405020304" pitchFamily="18" charset="0"/>
                <a:ea typeface="Kaiti TC" panose="02010600040101010101" pitchFamily="2" charset="-120"/>
                <a:cs typeface="Times New Roman" panose="02020603050405020304" pitchFamily="18" charset="0"/>
              </a:rPr>
              <a:t>监控时序逻辑的实时属性</a:t>
            </a:r>
            <a:r>
              <a:rPr lang="zh-CN" altLang="en-US" dirty="0">
                <a:latin typeface="Times New Roman" panose="02020603050405020304" pitchFamily="18" charset="0"/>
                <a:ea typeface="Kaiti TC" panose="02010600040101010101" pitchFamily="2" charset="-120"/>
                <a:cs typeface="Times New Roman" panose="02020603050405020304" pitchFamily="18" charset="0"/>
              </a:rPr>
              <a:t>，对于无限时间条件下的策略无法验证</a:t>
            </a:r>
            <a:endParaRPr lang="en-US" altLang="zh-CN" dirty="0">
              <a:latin typeface="Times New Roman" panose="02020603050405020304" pitchFamily="18" charset="0"/>
              <a:ea typeface="Kaiti TC" panose="02010600040101010101" pitchFamily="2" charset="-120"/>
              <a:cs typeface="Times New Roman" panose="02020603050405020304" pitchFamily="18" charset="0"/>
            </a:endParaRPr>
          </a:p>
          <a:p>
            <a:pPr lvl="2"/>
            <a:r>
              <a:rPr lang="ja-JP" altLang="en-US">
                <a:latin typeface="Times New Roman" panose="02020603050405020304" pitchFamily="18" charset="0"/>
                <a:ea typeface="Kaiti TC" panose="02010600040101010101" pitchFamily="2" charset="-120"/>
                <a:cs typeface="Times New Roman" panose="02020603050405020304" pitchFamily="18" charset="0"/>
              </a:rPr>
              <a:t>将 </a:t>
            </a:r>
            <a:r>
              <a:rPr lang="en-US" altLang="ja-JP" dirty="0">
                <a:latin typeface="Times New Roman" panose="02020603050405020304" pitchFamily="18" charset="0"/>
                <a:ea typeface="Kaiti TC" panose="02010600040101010101" pitchFamily="2" charset="-120"/>
                <a:cs typeface="Times New Roman" panose="02020603050405020304" pitchFamily="18" charset="0"/>
              </a:rPr>
              <a:t>PGFUZZ </a:t>
            </a:r>
            <a:r>
              <a:rPr lang="ja-JP" altLang="en-US">
                <a:latin typeface="Times New Roman" panose="02020603050405020304" pitchFamily="18" charset="0"/>
                <a:ea typeface="Kaiti TC" panose="02010600040101010101" pitchFamily="2" charset="-120"/>
                <a:cs typeface="Times New Roman" panose="02020603050405020304" pitchFamily="18" charset="0"/>
              </a:rPr>
              <a:t>移植到其他 </a:t>
            </a:r>
            <a:r>
              <a:rPr lang="en-US" altLang="ja-JP" dirty="0">
                <a:latin typeface="Times New Roman" panose="02020603050405020304" pitchFamily="18" charset="0"/>
                <a:ea typeface="Kaiti TC" panose="02010600040101010101" pitchFamily="2" charset="-120"/>
                <a:cs typeface="Times New Roman" panose="02020603050405020304" pitchFamily="18" charset="0"/>
              </a:rPr>
              <a:t>RV</a:t>
            </a:r>
            <a:r>
              <a:rPr lang="ja-JP" altLang="en-US">
                <a:latin typeface="Times New Roman" panose="02020603050405020304" pitchFamily="18" charset="0"/>
                <a:ea typeface="Kaiti TC" panose="02010600040101010101" pitchFamily="2" charset="-120"/>
                <a:cs typeface="Times New Roman" panose="02020603050405020304" pitchFamily="18" charset="0"/>
              </a:rPr>
              <a:t>需要额外的工作</a:t>
            </a:r>
            <a:endParaRPr lang="en-US" altLang="zh-CN" dirty="0">
              <a:latin typeface="Times New Roman" panose="02020603050405020304" pitchFamily="18" charset="0"/>
              <a:ea typeface="Kaiti TC" panose="02010600040101010101" pitchFamily="2" charset="-120"/>
              <a:cs typeface="Times New Roman" panose="02020603050405020304" pitchFamily="18" charset="0"/>
            </a:endParaRPr>
          </a:p>
          <a:p>
            <a:r>
              <a:rPr lang="en-US" altLang="zh-CN" dirty="0">
                <a:latin typeface="Times New Roman" panose="02020603050405020304" pitchFamily="18" charset="0"/>
                <a:ea typeface="Kaiti TC" panose="02010600040101010101" pitchFamily="2" charset="-120"/>
                <a:cs typeface="Times New Roman" panose="02020603050405020304" pitchFamily="18" charset="0"/>
              </a:rPr>
              <a:t>What’s Next?</a:t>
            </a:r>
          </a:p>
          <a:p>
            <a:pPr lvl="1"/>
            <a:r>
              <a:rPr lang="zh-CN" altLang="en-US" dirty="0">
                <a:latin typeface="Times New Roman" panose="02020603050405020304" pitchFamily="18" charset="0"/>
                <a:ea typeface="Kaiti TC" panose="02010600040101010101" pitchFamily="2" charset="-120"/>
                <a:cs typeface="Times New Roman" panose="02020603050405020304" pitchFamily="18" charset="0"/>
              </a:rPr>
              <a:t>阅读</a:t>
            </a:r>
            <a:r>
              <a:rPr lang="en-US" altLang="zh-CN" dirty="0">
                <a:latin typeface="Times New Roman" panose="02020603050405020304" pitchFamily="18" charset="0"/>
                <a:ea typeface="Kaiti TC" panose="02010600040101010101" pitchFamily="2" charset="-120"/>
                <a:cs typeface="Times New Roman" panose="02020603050405020304" pitchFamily="18" charset="0"/>
              </a:rPr>
              <a:t>PGFUZZ</a:t>
            </a:r>
            <a:r>
              <a:rPr lang="zh-CN" altLang="en-US" dirty="0">
                <a:latin typeface="Times New Roman" panose="02020603050405020304" pitchFamily="18" charset="0"/>
                <a:ea typeface="Kaiti TC" panose="02010600040101010101" pitchFamily="2" charset="-120"/>
                <a:cs typeface="Times New Roman" panose="02020603050405020304" pitchFamily="18" charset="0"/>
              </a:rPr>
              <a:t>的代码，了解其实现的具体过程</a:t>
            </a:r>
            <a:endParaRPr lang="en-US" altLang="zh-CN" dirty="0">
              <a:latin typeface="Times New Roman" panose="02020603050405020304" pitchFamily="18" charset="0"/>
              <a:ea typeface="Kaiti TC" panose="02010600040101010101" pitchFamily="2" charset="-120"/>
              <a:cs typeface="Times New Roman" panose="02020603050405020304" pitchFamily="18" charset="0"/>
            </a:endParaRPr>
          </a:p>
        </p:txBody>
      </p:sp>
    </p:spTree>
    <p:extLst>
      <p:ext uri="{BB962C8B-B14F-4D97-AF65-F5344CB8AC3E}">
        <p14:creationId xmlns:p14="http://schemas.microsoft.com/office/powerpoint/2010/main" val="2563624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074B-6233-946B-2026-FC152D194ACB}"/>
              </a:ext>
            </a:extLst>
          </p:cNvPr>
          <p:cNvSpPr>
            <a:spLocks noGrp="1"/>
          </p:cNvSpPr>
          <p:nvPr>
            <p:ph type="title"/>
          </p:nvPr>
        </p:nvSpPr>
        <p:spPr/>
        <p:txBody>
          <a:bodyPr/>
          <a:lstStyle/>
          <a:p>
            <a:r>
              <a:rPr lang="en-US" dirty="0" err="1"/>
              <a:t>补充</a:t>
            </a:r>
            <a:endParaRPr lang="en-US" dirty="0"/>
          </a:p>
        </p:txBody>
      </p:sp>
      <p:sp>
        <p:nvSpPr>
          <p:cNvPr id="3" name="Content Placeholder 2">
            <a:extLst>
              <a:ext uri="{FF2B5EF4-FFF2-40B4-BE49-F238E27FC236}">
                <a16:creationId xmlns:a16="http://schemas.microsoft.com/office/drawing/2014/main" id="{38F483E4-F8FF-8CDF-67E4-65DC893E1F20}"/>
              </a:ext>
            </a:extLst>
          </p:cNvPr>
          <p:cNvSpPr>
            <a:spLocks noGrp="1"/>
          </p:cNvSpPr>
          <p:nvPr>
            <p:ph idx="1"/>
          </p:nvPr>
        </p:nvSpPr>
        <p:spPr>
          <a:xfrm>
            <a:off x="2986087" y="2588667"/>
            <a:ext cx="9120189" cy="3191768"/>
          </a:xfrm>
          <a:ln>
            <a:solidFill>
              <a:schemeClr val="accent2">
                <a:lumMod val="75000"/>
              </a:schemeClr>
            </a:solidFill>
          </a:ln>
        </p:spPr>
        <p:txBody>
          <a:bodyPr>
            <a:normAutofit/>
          </a:bodyPr>
          <a:lstStyle/>
          <a:p>
            <a:r>
              <a:rPr lang="zh-CN" altLang="en-US" sz="2000" dirty="0">
                <a:latin typeface="+mn-ea"/>
                <a:cs typeface="Times New Roman" panose="02020603050405020304" pitchFamily="18" charset="0"/>
              </a:rPr>
              <a:t>对于发现这种违反策略形式的物理信道漏洞，该团队似乎已经形成了自己的研究范式（同样也是论文的范式）</a:t>
            </a:r>
            <a:endParaRPr lang="en-US" altLang="zh-CN" sz="2000" dirty="0">
              <a:latin typeface="+mn-ea"/>
              <a:cs typeface="Times New Roman" panose="02020603050405020304" pitchFamily="18" charset="0"/>
            </a:endParaRPr>
          </a:p>
          <a:p>
            <a:pPr lvl="1"/>
            <a:r>
              <a:rPr lang="en-US" sz="1800" i="0" u="none" strike="noStrike" dirty="0" err="1">
                <a:solidFill>
                  <a:srgbClr val="333333"/>
                </a:solidFill>
                <a:effectLst/>
                <a:latin typeface="+mn-ea"/>
                <a:cs typeface="Times New Roman" panose="02020603050405020304" pitchFamily="18" charset="0"/>
              </a:rPr>
              <a:t>PGPatch</a:t>
            </a:r>
            <a:r>
              <a:rPr lang="en-US" sz="1800" i="0" u="none" strike="noStrike" dirty="0">
                <a:solidFill>
                  <a:srgbClr val="333333"/>
                </a:solidFill>
                <a:effectLst/>
                <a:latin typeface="+mn-ea"/>
                <a:cs typeface="Times New Roman" panose="02020603050405020304" pitchFamily="18" charset="0"/>
              </a:rPr>
              <a:t>: Policy-Guided Logic Bug Patching for Robotic Vehicles</a:t>
            </a:r>
            <a:r>
              <a:rPr lang="zh-CN" altLang="en-US" sz="1800" dirty="0">
                <a:solidFill>
                  <a:srgbClr val="333333"/>
                </a:solidFill>
                <a:latin typeface="+mn-ea"/>
                <a:cs typeface="Times New Roman" panose="02020603050405020304" pitchFamily="18" charset="0"/>
              </a:rPr>
              <a:t>  </a:t>
            </a:r>
            <a:r>
              <a:rPr lang="en-US" altLang="zh-CN" sz="1800" dirty="0">
                <a:solidFill>
                  <a:srgbClr val="333333"/>
                </a:solidFill>
                <a:latin typeface="+mn-ea"/>
                <a:cs typeface="Times New Roman" panose="02020603050405020304" pitchFamily="18" charset="0"/>
              </a:rPr>
              <a:t>22</a:t>
            </a:r>
            <a:r>
              <a:rPr lang="zh-CN" altLang="en-US" sz="1800" dirty="0">
                <a:solidFill>
                  <a:srgbClr val="333333"/>
                </a:solidFill>
                <a:latin typeface="+mn-ea"/>
                <a:cs typeface="Times New Roman" panose="02020603050405020304" pitchFamily="18" charset="0"/>
              </a:rPr>
              <a:t> </a:t>
            </a:r>
            <a:r>
              <a:rPr lang="en-US" altLang="zh-CN" sz="1800" dirty="0">
                <a:solidFill>
                  <a:srgbClr val="333333"/>
                </a:solidFill>
                <a:latin typeface="+mn-ea"/>
                <a:cs typeface="Times New Roman" panose="02020603050405020304" pitchFamily="18" charset="0"/>
              </a:rPr>
              <a:t>IEEE</a:t>
            </a:r>
            <a:r>
              <a:rPr lang="zh-CN" altLang="en-US" sz="1800" dirty="0">
                <a:solidFill>
                  <a:srgbClr val="333333"/>
                </a:solidFill>
                <a:latin typeface="+mn-ea"/>
                <a:cs typeface="Times New Roman" panose="02020603050405020304" pitchFamily="18" charset="0"/>
              </a:rPr>
              <a:t> </a:t>
            </a:r>
            <a:r>
              <a:rPr lang="en-US" altLang="zh-CN" sz="1800" dirty="0">
                <a:solidFill>
                  <a:srgbClr val="333333"/>
                </a:solidFill>
                <a:latin typeface="+mn-ea"/>
                <a:cs typeface="Times New Roman" panose="02020603050405020304" pitchFamily="18" charset="0"/>
              </a:rPr>
              <a:t>S&amp;P</a:t>
            </a:r>
            <a:r>
              <a:rPr lang="zh-CN" altLang="en-US" sz="1800" dirty="0">
                <a:solidFill>
                  <a:srgbClr val="333333"/>
                </a:solidFill>
                <a:latin typeface="+mn-ea"/>
                <a:cs typeface="Times New Roman" panose="02020603050405020304" pitchFamily="18" charset="0"/>
              </a:rPr>
              <a:t> 发现多数安全是内存错误</a:t>
            </a:r>
            <a:endParaRPr lang="en-US" altLang="zh-CN" sz="1800" dirty="0">
              <a:solidFill>
                <a:srgbClr val="333333"/>
              </a:solidFill>
              <a:latin typeface="+mn-ea"/>
              <a:cs typeface="Times New Roman" panose="02020603050405020304" pitchFamily="18" charset="0"/>
            </a:endParaRPr>
          </a:p>
          <a:p>
            <a:pPr lvl="1"/>
            <a:r>
              <a:rPr lang="en-US" sz="1800" i="0" u="none" strike="noStrike" dirty="0" err="1">
                <a:solidFill>
                  <a:srgbClr val="333333"/>
                </a:solidFill>
                <a:effectLst/>
                <a:latin typeface="+mn-ea"/>
                <a:cs typeface="Times New Roman" panose="02020603050405020304" pitchFamily="18" charset="0"/>
              </a:rPr>
              <a:t>PatchVerif</a:t>
            </a:r>
            <a:r>
              <a:rPr lang="en-US" sz="1800" i="0" u="none" strike="noStrike" dirty="0">
                <a:solidFill>
                  <a:srgbClr val="333333"/>
                </a:solidFill>
                <a:effectLst/>
                <a:latin typeface="+mn-ea"/>
                <a:cs typeface="Times New Roman" panose="02020603050405020304" pitchFamily="18" charset="0"/>
              </a:rPr>
              <a:t>: Discovering Faulty Patches in Robotic Vehicles</a:t>
            </a:r>
            <a:r>
              <a:rPr lang="zh-CN" altLang="en-US" sz="1800" i="0" u="none" strike="noStrike" dirty="0">
                <a:solidFill>
                  <a:srgbClr val="333333"/>
                </a:solidFill>
                <a:effectLst/>
                <a:latin typeface="+mn-ea"/>
                <a:cs typeface="Times New Roman" panose="02020603050405020304" pitchFamily="18" charset="0"/>
              </a:rPr>
              <a:t> </a:t>
            </a:r>
            <a:r>
              <a:rPr lang="en-US" altLang="zh-CN" sz="1800" i="0" u="none" strike="noStrike" dirty="0" err="1">
                <a:solidFill>
                  <a:srgbClr val="333333"/>
                </a:solidFill>
                <a:effectLst/>
                <a:latin typeface="+mn-ea"/>
                <a:cs typeface="Times New Roman" panose="02020603050405020304" pitchFamily="18" charset="0"/>
              </a:rPr>
              <a:t>Usenix</a:t>
            </a:r>
            <a:r>
              <a:rPr lang="en-US" altLang="zh-CN" sz="1800" i="0" u="none" strike="noStrike" dirty="0">
                <a:solidFill>
                  <a:srgbClr val="333333"/>
                </a:solidFill>
                <a:effectLst/>
                <a:latin typeface="+mn-ea"/>
                <a:cs typeface="Times New Roman" panose="02020603050405020304" pitchFamily="18" charset="0"/>
              </a:rPr>
              <a:t> 23 </a:t>
            </a:r>
            <a:r>
              <a:rPr lang="en-US" altLang="zh-CN" sz="1800" dirty="0">
                <a:solidFill>
                  <a:srgbClr val="333333"/>
                </a:solidFill>
                <a:latin typeface="+mn-ea"/>
                <a:cs typeface="Times New Roman" panose="02020603050405020304" pitchFamily="18" charset="0"/>
              </a:rPr>
              <a:t> </a:t>
            </a:r>
            <a:r>
              <a:rPr lang="en-US" sz="1800" i="0" u="none" strike="noStrike" dirty="0">
                <a:solidFill>
                  <a:srgbClr val="333333"/>
                </a:solidFill>
                <a:effectLst/>
                <a:latin typeface="+mn-ea"/>
                <a:cs typeface="Times New Roman" panose="02020603050405020304" pitchFamily="18" charset="0"/>
              </a:rPr>
              <a:t>PATCHVERIF </a:t>
            </a:r>
            <a:r>
              <a:rPr lang="ja-JP" altLang="en-US" sz="1800" i="0" u="none" strike="noStrike">
                <a:solidFill>
                  <a:srgbClr val="333333"/>
                </a:solidFill>
                <a:effectLst/>
                <a:latin typeface="+mn-ea"/>
                <a:cs typeface="Times New Roman" panose="02020603050405020304" pitchFamily="18" charset="0"/>
              </a:rPr>
              <a:t>的目标是评估给定补丁是否会在已打补丁的 </a:t>
            </a:r>
            <a:r>
              <a:rPr lang="en-US" sz="1800" i="0" u="none" strike="noStrike" dirty="0">
                <a:solidFill>
                  <a:srgbClr val="333333"/>
                </a:solidFill>
                <a:effectLst/>
                <a:latin typeface="+mn-ea"/>
                <a:cs typeface="Times New Roman" panose="02020603050405020304" pitchFamily="18" charset="0"/>
              </a:rPr>
              <a:t>RV </a:t>
            </a:r>
            <a:r>
              <a:rPr lang="ja-JP" altLang="en-US" sz="1800" i="0" u="none" strike="noStrike">
                <a:solidFill>
                  <a:srgbClr val="333333"/>
                </a:solidFill>
                <a:effectLst/>
                <a:latin typeface="+mn-ea"/>
                <a:cs typeface="Times New Roman" panose="02020603050405020304" pitchFamily="18" charset="0"/>
              </a:rPr>
              <a:t>控制软件中引入错误</a:t>
            </a:r>
            <a:endParaRPr lang="en-US" altLang="ja-JP" sz="1800" i="0" u="none" strike="noStrike" dirty="0">
              <a:solidFill>
                <a:srgbClr val="333333"/>
              </a:solidFill>
              <a:effectLst/>
              <a:latin typeface="+mn-ea"/>
              <a:cs typeface="Times New Roman" panose="02020603050405020304" pitchFamily="18" charset="0"/>
            </a:endParaRPr>
          </a:p>
          <a:p>
            <a:pPr lvl="1"/>
            <a:r>
              <a:rPr lang="en-US" altLang="ja-JP" sz="1800" dirty="0">
                <a:solidFill>
                  <a:srgbClr val="333333"/>
                </a:solidFill>
                <a:latin typeface="+mn-ea"/>
                <a:cs typeface="Times New Roman" panose="02020603050405020304" pitchFamily="18" charset="0"/>
              </a:rPr>
              <a:t>Discovering IoT Physical Channel Vulnerabilities  CCS 22 </a:t>
            </a:r>
            <a:r>
              <a:rPr lang="zh-CN" altLang="en-US" sz="1800" dirty="0">
                <a:latin typeface="+mn-ea"/>
                <a:cs typeface="Times New Roman" panose="02020603050405020304" pitchFamily="18" charset="0"/>
              </a:rPr>
              <a:t>从</a:t>
            </a:r>
            <a:r>
              <a:rPr lang="en-US" altLang="zh-CN" sz="1800" dirty="0">
                <a:latin typeface="+mn-ea"/>
                <a:cs typeface="Times New Roman" panose="02020603050405020304" pitchFamily="18" charset="0"/>
              </a:rPr>
              <a:t>drone</a:t>
            </a:r>
            <a:r>
              <a:rPr lang="zh-CN" altLang="en-US" sz="1800" dirty="0">
                <a:latin typeface="+mn-ea"/>
                <a:cs typeface="Times New Roman" panose="02020603050405020304" pitchFamily="18" charset="0"/>
              </a:rPr>
              <a:t>迁移到智能家居的场景</a:t>
            </a:r>
            <a:r>
              <a:rPr lang="en-US" altLang="zh-CN" sz="1800" dirty="0">
                <a:latin typeface="+mn-ea"/>
                <a:cs typeface="Times New Roman" panose="02020603050405020304" pitchFamily="18" charset="0"/>
              </a:rPr>
              <a:t>,</a:t>
            </a:r>
            <a:r>
              <a:rPr lang="zh-CN" altLang="en-US" sz="1800" dirty="0">
                <a:latin typeface="+mn-ea"/>
                <a:cs typeface="Times New Roman" panose="02020603050405020304" pitchFamily="18" charset="0"/>
              </a:rPr>
              <a:t>也是使用</a:t>
            </a:r>
            <a:r>
              <a:rPr lang="en-US" altLang="zh-CN" sz="1800" dirty="0">
                <a:latin typeface="+mn-ea"/>
                <a:cs typeface="Times New Roman" panose="02020603050405020304" pitchFamily="18" charset="0"/>
              </a:rPr>
              <a:t>MTL</a:t>
            </a:r>
            <a:r>
              <a:rPr lang="zh-CN" altLang="en-US" sz="1800" dirty="0">
                <a:latin typeface="+mn-ea"/>
                <a:cs typeface="Times New Roman" panose="02020603050405020304" pitchFamily="18" charset="0"/>
              </a:rPr>
              <a:t>形式化描述策略，解决其中的问题</a:t>
            </a:r>
            <a:endParaRPr lang="en-US" altLang="ja-JP" sz="1800" dirty="0">
              <a:solidFill>
                <a:srgbClr val="333333"/>
              </a:solidFill>
              <a:latin typeface="+mn-ea"/>
              <a:cs typeface="Times New Roman" panose="02020603050405020304" pitchFamily="18" charset="0"/>
            </a:endParaRPr>
          </a:p>
          <a:p>
            <a:pPr lvl="1"/>
            <a:r>
              <a:rPr lang="en-US" altLang="ja-JP" sz="1800" i="0" u="none" strike="noStrike" dirty="0">
                <a:solidFill>
                  <a:srgbClr val="333333"/>
                </a:solidFill>
                <a:effectLst/>
                <a:latin typeface="+mn-ea"/>
                <a:cs typeface="Times New Roman" panose="02020603050405020304" pitchFamily="18" charset="0"/>
              </a:rPr>
              <a:t>Evasion Attacks and Defenses on Smart Home Physical Event Verification </a:t>
            </a:r>
            <a:r>
              <a:rPr lang="en-US" sz="1800" i="0" u="none" strike="noStrike" dirty="0">
                <a:effectLst/>
                <a:latin typeface="+mn-ea"/>
                <a:cs typeface="Times New Roman" panose="02020603050405020304" pitchFamily="18" charset="0"/>
              </a:rPr>
              <a:t>NDSS 23</a:t>
            </a:r>
            <a:r>
              <a:rPr lang="zh-CN" altLang="en-US" sz="1800" i="0" u="none" strike="noStrike" dirty="0">
                <a:effectLst/>
                <a:latin typeface="+mn-ea"/>
                <a:cs typeface="Times New Roman" panose="02020603050405020304" pitchFamily="18" charset="0"/>
              </a:rPr>
              <a:t> 同样是从物理信道漏洞出发，探究执行器在检测到环境状态变化时给</a:t>
            </a:r>
            <a:r>
              <a:rPr lang="en-US" altLang="zh-CN" sz="1800" i="0" u="none" strike="noStrike" dirty="0">
                <a:effectLst/>
                <a:latin typeface="+mn-ea"/>
                <a:cs typeface="Times New Roman" panose="02020603050405020304" pitchFamily="18" charset="0"/>
              </a:rPr>
              <a:t>IoT</a:t>
            </a:r>
            <a:r>
              <a:rPr lang="zh-CN" altLang="en-US" sz="1800" i="0" u="none" strike="noStrike" dirty="0">
                <a:effectLst/>
                <a:latin typeface="+mn-ea"/>
                <a:cs typeface="Times New Roman" panose="02020603050405020304" pitchFamily="18" charset="0"/>
              </a:rPr>
              <a:t>中心发送事件通知可能出现的欺骗和掩蔽攻击（物理事件指纹）</a:t>
            </a:r>
            <a:endParaRPr lang="en-US" altLang="zh-CN" sz="1800" dirty="0">
              <a:latin typeface="+mn-ea"/>
              <a:cs typeface="Times New Roman" panose="02020603050405020304" pitchFamily="18" charset="0"/>
            </a:endParaRPr>
          </a:p>
          <a:p>
            <a:endParaRPr lang="en-US" sz="2000" dirty="0">
              <a:latin typeface="+mn-ea"/>
            </a:endParaRPr>
          </a:p>
        </p:txBody>
      </p:sp>
      <p:sp>
        <p:nvSpPr>
          <p:cNvPr id="4" name="TextBox 3">
            <a:extLst>
              <a:ext uri="{FF2B5EF4-FFF2-40B4-BE49-F238E27FC236}">
                <a16:creationId xmlns:a16="http://schemas.microsoft.com/office/drawing/2014/main" id="{E46093CE-CD31-4BA3-C562-EABB161AB3CD}"/>
              </a:ext>
            </a:extLst>
          </p:cNvPr>
          <p:cNvSpPr txBox="1"/>
          <p:nvPr/>
        </p:nvSpPr>
        <p:spPr>
          <a:xfrm>
            <a:off x="85724" y="2753390"/>
            <a:ext cx="2828923" cy="2862322"/>
          </a:xfrm>
          <a:prstGeom prst="rect">
            <a:avLst/>
          </a:prstGeom>
          <a:noFill/>
          <a:ln>
            <a:solidFill>
              <a:schemeClr val="accent2">
                <a:lumMod val="75000"/>
              </a:schemeClr>
            </a:solidFill>
          </a:ln>
        </p:spPr>
        <p:txBody>
          <a:bodyPr wrap="square">
            <a:spAutoFit/>
          </a:bodyPr>
          <a:lstStyle/>
          <a:p>
            <a:r>
              <a:rPr lang="en-US" sz="1800" dirty="0">
                <a:effectLst/>
                <a:latin typeface="NimbusRomNo9L"/>
              </a:rPr>
              <a:t>IOTGUARD: Dynamic Enforcement of Security and Safety Policy in Commodity IoT </a:t>
            </a:r>
            <a:r>
              <a:rPr lang="zh-CN" altLang="en-US" sz="1800" dirty="0">
                <a:effectLst/>
                <a:latin typeface="NimbusRomNo9L"/>
              </a:rPr>
              <a:t>  </a:t>
            </a:r>
            <a:r>
              <a:rPr lang="en-US" altLang="zh-CN" sz="1800" dirty="0">
                <a:effectLst/>
                <a:latin typeface="NimbusRomNo9L"/>
              </a:rPr>
              <a:t>NDSS</a:t>
            </a:r>
            <a:r>
              <a:rPr lang="en-US" altLang="zh-CN" dirty="0">
                <a:latin typeface="NimbusRomNo9L"/>
              </a:rPr>
              <a:t>19</a:t>
            </a:r>
            <a:r>
              <a:rPr lang="zh-CN" altLang="en-US" dirty="0">
                <a:latin typeface="NimbusRomNo9L"/>
              </a:rPr>
              <a:t> 宾夕法尼亚州立大学</a:t>
            </a:r>
            <a:r>
              <a:rPr lang="zh-CN" altLang="en-US" dirty="0"/>
              <a:t>  本文四作</a:t>
            </a:r>
            <a:endParaRPr lang="en-US" sz="1800" dirty="0">
              <a:effectLst/>
              <a:latin typeface="NimbusRomNo9L"/>
            </a:endParaRPr>
          </a:p>
          <a:p>
            <a:r>
              <a:rPr lang="en-US" sz="1800" dirty="0">
                <a:effectLst/>
                <a:latin typeface="NimbusRomNo9L"/>
              </a:rPr>
              <a:t>I</a:t>
            </a:r>
            <a:r>
              <a:rPr lang="en-US" sz="1600" dirty="0">
                <a:effectLst/>
                <a:latin typeface="NimbusRomNo9L"/>
              </a:rPr>
              <a:t>O</a:t>
            </a:r>
            <a:r>
              <a:rPr lang="en-US" sz="1800" dirty="0">
                <a:effectLst/>
                <a:latin typeface="NimbusRomNo9L"/>
              </a:rPr>
              <a:t>TS</a:t>
            </a:r>
            <a:r>
              <a:rPr lang="en-US" sz="1600" dirty="0">
                <a:effectLst/>
                <a:latin typeface="NimbusRomNo9L"/>
              </a:rPr>
              <a:t>AFE</a:t>
            </a:r>
            <a:r>
              <a:rPr lang="en-US" sz="1800" dirty="0">
                <a:effectLst/>
                <a:latin typeface="NimbusRomNo9L"/>
              </a:rPr>
              <a:t>: Enforcing Safety and Security Policy with Real IoT Physical Interaction Discovery   NDSS 21</a:t>
            </a:r>
            <a:r>
              <a:rPr lang="zh-CN" altLang="en-US" sz="1800" dirty="0">
                <a:effectLst/>
                <a:latin typeface="NimbusRomNo9L"/>
              </a:rPr>
              <a:t>  </a:t>
            </a:r>
            <a:r>
              <a:rPr lang="en-US" sz="1800" dirty="0" err="1">
                <a:effectLst/>
                <a:latin typeface="NimbusRomNo9L"/>
              </a:rPr>
              <a:t>美</a:t>
            </a:r>
            <a:r>
              <a:rPr lang="en-US" altLang="zh-CN" dirty="0">
                <a:latin typeface="NimbusRomNo9L"/>
              </a:rPr>
              <a:t>·</a:t>
            </a:r>
            <a:r>
              <a:rPr lang="ja-JP" altLang="en-US" sz="1800">
                <a:effectLst/>
                <a:latin typeface="NimbusRomNo9L"/>
              </a:rPr>
              <a:t>克莱姆森大学</a:t>
            </a:r>
            <a:endParaRPr lang="en-US" dirty="0"/>
          </a:p>
        </p:txBody>
      </p:sp>
    </p:spTree>
    <p:extLst>
      <p:ext uri="{BB962C8B-B14F-4D97-AF65-F5344CB8AC3E}">
        <p14:creationId xmlns:p14="http://schemas.microsoft.com/office/powerpoint/2010/main" val="157010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F114F3-62A7-9F26-A15C-08BB1EEA3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7854" y="1355826"/>
            <a:ext cx="9997871" cy="5473875"/>
          </a:xfrm>
          <a:prstGeom prst="rect">
            <a:avLst/>
          </a:prstGeom>
        </p:spPr>
      </p:pic>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1.Authors</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TextBox 6">
            <a:extLst>
              <a:ext uri="{FF2B5EF4-FFF2-40B4-BE49-F238E27FC236}">
                <a16:creationId xmlns:a16="http://schemas.microsoft.com/office/drawing/2014/main" id="{87EA9149-B246-470E-F3ED-90EC2933EA18}"/>
              </a:ext>
            </a:extLst>
          </p:cNvPr>
          <p:cNvSpPr txBox="1"/>
          <p:nvPr/>
        </p:nvSpPr>
        <p:spPr>
          <a:xfrm>
            <a:off x="5103333" y="432496"/>
            <a:ext cx="5912859" cy="923330"/>
          </a:xfrm>
          <a:prstGeom prst="rect">
            <a:avLst/>
          </a:prstGeom>
          <a:noFill/>
        </p:spPr>
        <p:txBody>
          <a:bodyPr wrap="square">
            <a:spAutoFit/>
          </a:bodyPr>
          <a:lstStyle/>
          <a:p>
            <a:pPr marL="342900" indent="-342900">
              <a:buAutoNum type="arabicPeriod"/>
            </a:pPr>
            <a:r>
              <a:rPr lang="zh-CN" altLang="en-US" dirty="0">
                <a:latin typeface="Times New Roman" panose="02020603050405020304" pitchFamily="18" charset="0"/>
                <a:ea typeface="KaiTi" panose="02010609060101010101" pitchFamily="49" charset="-122"/>
                <a:cs typeface="Times New Roman" panose="02020603050405020304" pitchFamily="18" charset="0"/>
              </a:rPr>
              <a:t>普渡大学计算机科学系博士后，研究方向：信息物理系统安全、系统安全、</a:t>
            </a:r>
            <a:r>
              <a:rPr lang="en-US" altLang="zh-CN" dirty="0">
                <a:latin typeface="Times New Roman" panose="02020603050405020304" pitchFamily="18" charset="0"/>
                <a:ea typeface="KaiTi" panose="02010609060101010101" pitchFamily="49" charset="-122"/>
                <a:cs typeface="Times New Roman" panose="02020603050405020304" pitchFamily="18" charset="0"/>
              </a:rPr>
              <a:t>web</a:t>
            </a:r>
            <a:r>
              <a:rPr lang="zh-CN" altLang="en-US" dirty="0">
                <a:latin typeface="Times New Roman" panose="02020603050405020304" pitchFamily="18" charset="0"/>
                <a:ea typeface="KaiTi" panose="02010609060101010101" pitchFamily="49" charset="-122"/>
                <a:cs typeface="Times New Roman" panose="02020603050405020304" pitchFamily="18" charset="0"/>
              </a:rPr>
              <a:t>安全</a:t>
            </a:r>
            <a:endParaRPr lang="en-US" b="0" i="0" dirty="0">
              <a:solidFill>
                <a:srgbClr val="000000"/>
              </a:solidFill>
              <a:effectLst/>
              <a:latin typeface="Times New Roman" panose="02020603050405020304" pitchFamily="18" charset="0"/>
              <a:ea typeface="KaiTi" panose="02010609060101010101" pitchFamily="49" charset="-122"/>
              <a:cs typeface="Times New Roman" panose="02020603050405020304" pitchFamily="18" charset="0"/>
            </a:endParaRPr>
          </a:p>
          <a:p>
            <a:pPr marL="342900" indent="-342900">
              <a:buAutoNum type="arabicPeriod"/>
            </a:pPr>
            <a:r>
              <a:rPr lang="en-US" dirty="0">
                <a:latin typeface="Times New Roman" panose="02020603050405020304" pitchFamily="18" charset="0"/>
                <a:ea typeface="KaiTi" panose="02010609060101010101" pitchFamily="49" charset="-122"/>
                <a:cs typeface="Times New Roman" panose="02020603050405020304" pitchFamily="18" charset="0"/>
                <a:hlinkClick r:id="rId4"/>
              </a:rPr>
              <a:t>https://kimhyungsub.github.io</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55891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1.Authors</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5" name="Picture 4">
            <a:extLst>
              <a:ext uri="{FF2B5EF4-FFF2-40B4-BE49-F238E27FC236}">
                <a16:creationId xmlns:a16="http://schemas.microsoft.com/office/drawing/2014/main" id="{5D53335D-EA41-75D0-A896-79E5B9815EF6}"/>
              </a:ext>
            </a:extLst>
          </p:cNvPr>
          <p:cNvPicPr>
            <a:picLocks noChangeAspect="1"/>
          </p:cNvPicPr>
          <p:nvPr/>
        </p:nvPicPr>
        <p:blipFill>
          <a:blip r:embed="rId3"/>
          <a:stretch>
            <a:fillRect/>
          </a:stretch>
        </p:blipFill>
        <p:spPr>
          <a:xfrm>
            <a:off x="838200" y="1288455"/>
            <a:ext cx="9680963" cy="5389755"/>
          </a:xfrm>
          <a:prstGeom prst="rect">
            <a:avLst/>
          </a:prstGeom>
        </p:spPr>
      </p:pic>
      <p:sp>
        <p:nvSpPr>
          <p:cNvPr id="7" name="TextBox 6">
            <a:extLst>
              <a:ext uri="{FF2B5EF4-FFF2-40B4-BE49-F238E27FC236}">
                <a16:creationId xmlns:a16="http://schemas.microsoft.com/office/drawing/2014/main" id="{87EA9149-B246-470E-F3ED-90EC2933EA18}"/>
              </a:ext>
            </a:extLst>
          </p:cNvPr>
          <p:cNvSpPr txBox="1"/>
          <p:nvPr/>
        </p:nvSpPr>
        <p:spPr>
          <a:xfrm>
            <a:off x="5103333" y="432496"/>
            <a:ext cx="5912859" cy="923330"/>
          </a:xfrm>
          <a:prstGeom prst="rect">
            <a:avLst/>
          </a:prstGeom>
          <a:noFill/>
        </p:spPr>
        <p:txBody>
          <a:bodyPr wrap="square">
            <a:spAutoFit/>
          </a:bodyPr>
          <a:lstStyle/>
          <a:p>
            <a:pPr marL="342900" indent="-342900">
              <a:buAutoNum type="arabicPeriod"/>
            </a:pPr>
            <a:r>
              <a:rPr lang="zh-CN" altLang="en-US" dirty="0">
                <a:latin typeface="Times New Roman" panose="02020603050405020304" pitchFamily="18" charset="0"/>
                <a:ea typeface="KaiTi" panose="02010609060101010101" pitchFamily="49" charset="-122"/>
                <a:cs typeface="Times New Roman" panose="02020603050405020304" pitchFamily="18" charset="0"/>
              </a:rPr>
              <a:t>普渡大学计算机科学系在读博士，助理研究员，导师为</a:t>
            </a:r>
            <a:r>
              <a:rPr lang="en-US" altLang="zh-CN" dirty="0">
                <a:latin typeface="Times New Roman" panose="02020603050405020304" pitchFamily="18" charset="0"/>
                <a:ea typeface="KaiTi" panose="02010609060101010101" pitchFamily="49" charset="-122"/>
                <a:cs typeface="Times New Roman" panose="02020603050405020304" pitchFamily="18" charset="0"/>
              </a:rPr>
              <a:t> </a:t>
            </a:r>
            <a:r>
              <a:rPr lang="en-US" b="0" i="0" dirty="0">
                <a:solidFill>
                  <a:srgbClr val="000000"/>
                </a:solidFill>
                <a:effectLst/>
                <a:latin typeface="Times New Roman" panose="02020603050405020304" pitchFamily="18" charset="0"/>
                <a:ea typeface="KaiTi" panose="02010609060101010101" pitchFamily="49" charset="-122"/>
                <a:cs typeface="Times New Roman" panose="02020603050405020304" pitchFamily="18" charset="0"/>
              </a:rPr>
              <a:t>Z. </a:t>
            </a:r>
            <a:r>
              <a:rPr lang="en-US" b="0" i="0" dirty="0" err="1">
                <a:solidFill>
                  <a:srgbClr val="000000"/>
                </a:solidFill>
                <a:effectLst/>
                <a:latin typeface="Times New Roman" panose="02020603050405020304" pitchFamily="18" charset="0"/>
                <a:ea typeface="KaiTi" panose="02010609060101010101" pitchFamily="49" charset="-122"/>
                <a:cs typeface="Times New Roman" panose="02020603050405020304" pitchFamily="18" charset="0"/>
              </a:rPr>
              <a:t>Berkay</a:t>
            </a:r>
            <a:r>
              <a:rPr lang="en-US" b="0" i="0" dirty="0">
                <a:solidFill>
                  <a:srgbClr val="000000"/>
                </a:solidFill>
                <a:effectLst/>
                <a:latin typeface="Times New Roman" panose="02020603050405020304" pitchFamily="18" charset="0"/>
                <a:ea typeface="KaiTi" panose="02010609060101010101" pitchFamily="49" charset="-122"/>
                <a:cs typeface="Times New Roman" panose="02020603050405020304" pitchFamily="18" charset="0"/>
              </a:rPr>
              <a:t> </a:t>
            </a:r>
            <a:r>
              <a:rPr lang="en-US" b="0" i="0" dirty="0" err="1">
                <a:solidFill>
                  <a:srgbClr val="000000"/>
                </a:solidFill>
                <a:effectLst/>
                <a:latin typeface="Times New Roman" panose="02020603050405020304" pitchFamily="18" charset="0"/>
                <a:ea typeface="KaiTi" panose="02010609060101010101" pitchFamily="49" charset="-122"/>
                <a:cs typeface="Times New Roman" panose="02020603050405020304" pitchFamily="18" charset="0"/>
              </a:rPr>
              <a:t>Celik</a:t>
            </a:r>
            <a:r>
              <a:rPr lang="en-US" b="0" i="0" dirty="0">
                <a:solidFill>
                  <a:srgbClr val="000000"/>
                </a:solidFill>
                <a:effectLst/>
                <a:latin typeface="Times New Roman" panose="02020603050405020304" pitchFamily="18" charset="0"/>
                <a:ea typeface="KaiTi" panose="02010609060101010101" pitchFamily="49" charset="-122"/>
                <a:cs typeface="Times New Roman" panose="02020603050405020304" pitchFamily="18" charset="0"/>
              </a:rPr>
              <a:t> </a:t>
            </a:r>
            <a:r>
              <a:rPr lang="zh-CN" altLang="en-US" dirty="0">
                <a:solidFill>
                  <a:srgbClr val="000000"/>
                </a:solidFill>
                <a:latin typeface="Times New Roman" panose="02020603050405020304" pitchFamily="18" charset="0"/>
                <a:ea typeface="KaiTi" panose="02010609060101010101" pitchFamily="49" charset="-122"/>
                <a:cs typeface="Times New Roman" panose="02020603050405020304" pitchFamily="18" charset="0"/>
              </a:rPr>
              <a:t>二</a:t>
            </a:r>
            <a:r>
              <a:rPr lang="zh-CN" altLang="en-US" b="0" i="0" dirty="0">
                <a:solidFill>
                  <a:srgbClr val="000000"/>
                </a:solidFill>
                <a:effectLst/>
                <a:latin typeface="Times New Roman" panose="02020603050405020304" pitchFamily="18" charset="0"/>
                <a:ea typeface="KaiTi" panose="02010609060101010101" pitchFamily="49" charset="-122"/>
                <a:cs typeface="Times New Roman" panose="02020603050405020304" pitchFamily="18" charset="0"/>
              </a:rPr>
              <a:t>作</a:t>
            </a:r>
            <a:endParaRPr lang="en-US" b="0" i="0" dirty="0">
              <a:solidFill>
                <a:srgbClr val="000000"/>
              </a:solidFill>
              <a:effectLst/>
              <a:latin typeface="Times New Roman" panose="02020603050405020304" pitchFamily="18" charset="0"/>
              <a:ea typeface="KaiTi" panose="02010609060101010101" pitchFamily="49" charset="-122"/>
              <a:cs typeface="Times New Roman" panose="02020603050405020304" pitchFamily="18" charset="0"/>
            </a:endParaRPr>
          </a:p>
          <a:p>
            <a:pPr marL="342900" indent="-342900">
              <a:buAutoNum type="arabicPeriod"/>
            </a:pPr>
            <a:r>
              <a:rPr lang="en-US" altLang="zh-CN" dirty="0">
                <a:latin typeface="Times New Roman" panose="02020603050405020304" pitchFamily="18" charset="0"/>
                <a:ea typeface="KaiTi" panose="02010609060101010101" pitchFamily="49" charset="-122"/>
                <a:cs typeface="Times New Roman" panose="02020603050405020304" pitchFamily="18" charset="0"/>
                <a:hlinkClick r:id="rId4"/>
              </a:rPr>
              <a:t>h</a:t>
            </a:r>
            <a:r>
              <a:rPr lang="en-US" dirty="0">
                <a:latin typeface="Times New Roman" panose="02020603050405020304" pitchFamily="18" charset="0"/>
                <a:ea typeface="KaiTi" panose="02010609060101010101" pitchFamily="49" charset="-122"/>
                <a:cs typeface="Times New Roman" panose="02020603050405020304" pitchFamily="18" charset="0"/>
                <a:hlinkClick r:id="rId4"/>
              </a:rPr>
              <a:t>ttps://ozgurozmen.github.io/</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 name="Picture 3">
            <a:extLst>
              <a:ext uri="{FF2B5EF4-FFF2-40B4-BE49-F238E27FC236}">
                <a16:creationId xmlns:a16="http://schemas.microsoft.com/office/drawing/2014/main" id="{4E8467DC-D35B-5038-7BB5-9D71610FD33F}"/>
              </a:ext>
            </a:extLst>
          </p:cNvPr>
          <p:cNvPicPr>
            <a:picLocks noChangeAspect="1"/>
          </p:cNvPicPr>
          <p:nvPr/>
        </p:nvPicPr>
        <p:blipFill rotWithShape="1">
          <a:blip r:embed="rId5"/>
          <a:srcRect t="10519"/>
          <a:stretch/>
        </p:blipFill>
        <p:spPr>
          <a:xfrm>
            <a:off x="7149171" y="3906674"/>
            <a:ext cx="5042829" cy="2894589"/>
          </a:xfrm>
          <a:prstGeom prst="rect">
            <a:avLst/>
          </a:prstGeom>
        </p:spPr>
      </p:pic>
    </p:spTree>
    <p:extLst>
      <p:ext uri="{BB962C8B-B14F-4D97-AF65-F5344CB8AC3E}">
        <p14:creationId xmlns:p14="http://schemas.microsoft.com/office/powerpoint/2010/main" val="1358554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a:xfrm>
            <a:off x="838200" y="365125"/>
            <a:ext cx="10515600" cy="1325563"/>
          </a:xfrm>
        </p:spPr>
        <p:txBody>
          <a:bodyPr/>
          <a:lstStyle/>
          <a:p>
            <a:r>
              <a:rPr lang="en-US" altLang="zh-CN">
                <a:latin typeface="Times New Roman" panose="02020603050405020304" pitchFamily="18" charset="0"/>
                <a:ea typeface="KaiTi" panose="02010609060101010101" pitchFamily="49" charset="-122"/>
                <a:cs typeface="Times New Roman" panose="02020603050405020304" pitchFamily="18" charset="0"/>
              </a:rPr>
              <a:t>1. Authors</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 name="Picture 3">
            <a:extLst>
              <a:ext uri="{FF2B5EF4-FFF2-40B4-BE49-F238E27FC236}">
                <a16:creationId xmlns:a16="http://schemas.microsoft.com/office/drawing/2014/main" id="{37A2906F-32C6-63A9-AF96-F663CBDC36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1037" y="1489571"/>
            <a:ext cx="9593125" cy="4990513"/>
          </a:xfrm>
          <a:prstGeom prst="rect">
            <a:avLst/>
          </a:prstGeom>
        </p:spPr>
      </p:pic>
    </p:spTree>
    <p:extLst>
      <p:ext uri="{BB962C8B-B14F-4D97-AF65-F5344CB8AC3E}">
        <p14:creationId xmlns:p14="http://schemas.microsoft.com/office/powerpoint/2010/main" val="103930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1. Authors</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5" name="Picture 4">
            <a:extLst>
              <a:ext uri="{FF2B5EF4-FFF2-40B4-BE49-F238E27FC236}">
                <a16:creationId xmlns:a16="http://schemas.microsoft.com/office/drawing/2014/main" id="{5D53335D-EA41-75D0-A896-79E5B9815E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15766" y="1409562"/>
            <a:ext cx="7960468" cy="5405772"/>
          </a:xfrm>
          <a:prstGeom prst="rect">
            <a:avLst/>
          </a:prstGeom>
        </p:spPr>
      </p:pic>
      <p:sp>
        <p:nvSpPr>
          <p:cNvPr id="7" name="TextBox 6">
            <a:extLst>
              <a:ext uri="{FF2B5EF4-FFF2-40B4-BE49-F238E27FC236}">
                <a16:creationId xmlns:a16="http://schemas.microsoft.com/office/drawing/2014/main" id="{87EA9149-B246-470E-F3ED-90EC2933EA18}"/>
              </a:ext>
            </a:extLst>
          </p:cNvPr>
          <p:cNvSpPr txBox="1"/>
          <p:nvPr/>
        </p:nvSpPr>
        <p:spPr>
          <a:xfrm>
            <a:off x="5440941" y="486232"/>
            <a:ext cx="5912859" cy="923330"/>
          </a:xfrm>
          <a:prstGeom prst="rect">
            <a:avLst/>
          </a:prstGeom>
          <a:noFill/>
        </p:spPr>
        <p:txBody>
          <a:bodyPr wrap="square">
            <a:spAutoFit/>
          </a:bodyPr>
          <a:lstStyle/>
          <a:p>
            <a:pPr marL="342900" indent="-342900">
              <a:buAutoNum type="arabicPeriod"/>
            </a:pPr>
            <a:r>
              <a:rPr lang="zh-CN" altLang="en-US" dirty="0">
                <a:latin typeface="Times New Roman" panose="02020603050405020304" pitchFamily="18" charset="0"/>
                <a:ea typeface="KaiTi" panose="02010609060101010101" pitchFamily="49" charset="-122"/>
                <a:cs typeface="Times New Roman" panose="02020603050405020304" pitchFamily="18" charset="0"/>
              </a:rPr>
              <a:t>普渡大学计算机科学系的助理教授，</a:t>
            </a:r>
            <a:r>
              <a:rPr lang="en-US" altLang="zh-CN" dirty="0" err="1">
                <a:latin typeface="Times New Roman" panose="02020603050405020304" pitchFamily="18" charset="0"/>
                <a:ea typeface="KaiTi" panose="02010609060101010101" pitchFamily="49" charset="-122"/>
                <a:cs typeface="Times New Roman" panose="02020603050405020304" pitchFamily="18" charset="0"/>
              </a:rPr>
              <a:t>PurSec</a:t>
            </a:r>
            <a:r>
              <a:rPr lang="zh-CN" altLang="en-US" dirty="0">
                <a:latin typeface="Times New Roman" panose="02020603050405020304" pitchFamily="18" charset="0"/>
                <a:ea typeface="KaiTi" panose="02010609060101010101" pitchFamily="49" charset="-122"/>
                <a:cs typeface="Times New Roman" panose="02020603050405020304" pitchFamily="18" charset="0"/>
              </a:rPr>
              <a:t>实验室的联合主任和</a:t>
            </a:r>
            <a:r>
              <a:rPr lang="en-US" altLang="zh-CN" dirty="0">
                <a:latin typeface="Times New Roman" panose="02020603050405020304" pitchFamily="18" charset="0"/>
                <a:ea typeface="KaiTi" panose="02010609060101010101" pitchFamily="49" charset="-122"/>
                <a:cs typeface="Times New Roman" panose="02020603050405020304" pitchFamily="18" charset="0"/>
              </a:rPr>
              <a:t>CERIAS</a:t>
            </a:r>
            <a:r>
              <a:rPr lang="zh-CN" altLang="en-US" dirty="0">
                <a:latin typeface="Times New Roman" panose="02020603050405020304" pitchFamily="18" charset="0"/>
                <a:ea typeface="KaiTi" panose="02010609060101010101" pitchFamily="49" charset="-122"/>
                <a:cs typeface="Times New Roman" panose="02020603050405020304" pitchFamily="18" charset="0"/>
              </a:rPr>
              <a:t>的成员</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a:p>
            <a:pPr marL="342900" indent="-342900">
              <a:buAutoNum type="arabicPeriod"/>
            </a:pPr>
            <a:r>
              <a:rPr lang="en-US" b="0" i="0" dirty="0">
                <a:solidFill>
                  <a:srgbClr val="000000"/>
                </a:solidFill>
                <a:effectLst/>
                <a:latin typeface="Times New Roman" panose="02020603050405020304" pitchFamily="18" charset="0"/>
                <a:ea typeface="KaiTi" panose="02010609060101010101" pitchFamily="49" charset="-122"/>
                <a:cs typeface="Times New Roman" panose="02020603050405020304" pitchFamily="18" charset="0"/>
              </a:rPr>
              <a:t>https://beerkay.github.io/</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0562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30389-8AB3-8673-A36E-F7F9E1711824}"/>
              </a:ext>
            </a:extLst>
          </p:cNvPr>
          <p:cNvPicPr>
            <a:picLocks noChangeAspect="1"/>
          </p:cNvPicPr>
          <p:nvPr/>
        </p:nvPicPr>
        <p:blipFill>
          <a:blip r:embed="rId3"/>
          <a:stretch>
            <a:fillRect/>
          </a:stretch>
        </p:blipFill>
        <p:spPr>
          <a:xfrm>
            <a:off x="1093510" y="1442552"/>
            <a:ext cx="10302623" cy="5225135"/>
          </a:xfrm>
          <a:prstGeom prst="rect">
            <a:avLst/>
          </a:prstGeom>
        </p:spPr>
      </p:pic>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1. Authors</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TextBox 6">
            <a:extLst>
              <a:ext uri="{FF2B5EF4-FFF2-40B4-BE49-F238E27FC236}">
                <a16:creationId xmlns:a16="http://schemas.microsoft.com/office/drawing/2014/main" id="{87EA9149-B246-470E-F3ED-90EC2933EA18}"/>
              </a:ext>
            </a:extLst>
          </p:cNvPr>
          <p:cNvSpPr txBox="1"/>
          <p:nvPr/>
        </p:nvSpPr>
        <p:spPr>
          <a:xfrm>
            <a:off x="5054599" y="767358"/>
            <a:ext cx="6383868" cy="369332"/>
          </a:xfrm>
          <a:prstGeom prst="rect">
            <a:avLst/>
          </a:prstGeom>
          <a:noFill/>
        </p:spPr>
        <p:txBody>
          <a:bodyPr wrap="square">
            <a:spAutoFit/>
          </a:bodyPr>
          <a:lstStyle/>
          <a:p>
            <a:pPr marL="342900" indent="-342900">
              <a:buAutoNum type="arabicPeriod"/>
            </a:pPr>
            <a:r>
              <a:rPr lang="en-US" altLang="zh-CN" dirty="0"/>
              <a:t>https://</a:t>
            </a:r>
            <a:r>
              <a:rPr lang="en-US" altLang="zh-CN" dirty="0" err="1"/>
              <a:t>www.cs.purdue.edu</a:t>
            </a:r>
            <a:r>
              <a:rPr lang="en-US" altLang="zh-CN" dirty="0"/>
              <a:t>/homes/</a:t>
            </a:r>
            <a:r>
              <a:rPr lang="en-US" altLang="zh-CN" dirty="0" err="1"/>
              <a:t>dxu</a:t>
            </a:r>
            <a:r>
              <a:rPr lang="en-US" altLang="zh-CN" dirty="0"/>
              <a:t>/</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1026" name="Picture 2" descr="Dongyan Xu">
            <a:extLst>
              <a:ext uri="{FF2B5EF4-FFF2-40B4-BE49-F238E27FC236}">
                <a16:creationId xmlns:a16="http://schemas.microsoft.com/office/drawing/2014/main" id="{027C8B43-14D5-D0B2-6370-DA0C409A6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008" y="1556218"/>
            <a:ext cx="1542192" cy="109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96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9974-7CF0-1EEE-A675-F5D42C15BB5B}"/>
              </a:ext>
            </a:extLst>
          </p:cNvPr>
          <p:cNvSpPr>
            <a:spLocks noGrp="1"/>
          </p:cNvSpPr>
          <p:nvPr>
            <p:ph type="title"/>
          </p:nvPr>
        </p:nvSpPr>
        <p:spPr/>
        <p:txBody>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2. Motivation</a:t>
            </a:r>
            <a:endParaRPr 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ext Placeholder 5">
            <a:extLst>
              <a:ext uri="{FF2B5EF4-FFF2-40B4-BE49-F238E27FC236}">
                <a16:creationId xmlns:a16="http://schemas.microsoft.com/office/drawing/2014/main" id="{A3CFE567-E2B7-7FAC-36F2-584BC66759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35148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efault">
      <a:majorFont>
        <a:latin typeface="Times New Roman"/>
        <a:ea typeface="KaiTi"/>
        <a:cs typeface=""/>
      </a:majorFont>
      <a:minorFont>
        <a:latin typeface="Times New Roman"/>
        <a:ea typeface="KaiTi"/>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6590</TotalTime>
  <Words>2917</Words>
  <Application>Microsoft Macintosh PowerPoint</Application>
  <PresentationFormat>Widescreen</PresentationFormat>
  <Paragraphs>214</Paragraphs>
  <Slides>38</Slides>
  <Notes>29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Cascadia Mono</vt:lpstr>
      <vt:lpstr>KaiTi</vt:lpstr>
      <vt:lpstr>NimbusRomNo9L</vt:lpstr>
      <vt:lpstr>STIXGeneral-Italic</vt:lpstr>
      <vt:lpstr>STIXGeneral-Regular</vt:lpstr>
      <vt:lpstr>Arial</vt:lpstr>
      <vt:lpstr>Calibri</vt:lpstr>
      <vt:lpstr>Calibri Light</vt:lpstr>
      <vt:lpstr>Cambria Math</vt:lpstr>
      <vt:lpstr>Roboto Slab</vt:lpstr>
      <vt:lpstr>Times New Roman</vt:lpstr>
      <vt:lpstr>Office Theme</vt:lpstr>
      <vt:lpstr>PowerPoint Presentation</vt:lpstr>
      <vt:lpstr>Basic Info</vt:lpstr>
      <vt:lpstr>1. Authors</vt:lpstr>
      <vt:lpstr>1.Authors</vt:lpstr>
      <vt:lpstr>1.Authors</vt:lpstr>
      <vt:lpstr>1. Authors</vt:lpstr>
      <vt:lpstr>1. Authors</vt:lpstr>
      <vt:lpstr>1. Authors</vt:lpstr>
      <vt:lpstr>2. Motivation</vt:lpstr>
      <vt:lpstr>Motivation</vt:lpstr>
      <vt:lpstr>Motivation example</vt:lpstr>
      <vt:lpstr>3. Background</vt:lpstr>
      <vt:lpstr>Background</vt:lpstr>
      <vt:lpstr>Limitations (of traditional)</vt:lpstr>
      <vt:lpstr>4. Approach</vt:lpstr>
      <vt:lpstr>Approach</vt:lpstr>
      <vt:lpstr>4.1 Pre-processing</vt:lpstr>
      <vt:lpstr>4.1.1 Extracting MTL Policies</vt:lpstr>
      <vt:lpstr>4.1.2 Profiling Engine</vt:lpstr>
      <vt:lpstr>PowerPoint Presentation</vt:lpstr>
      <vt:lpstr>1. Mapping Each Policy onto Terms</vt:lpstr>
      <vt:lpstr>2. Static Analysis for Narrowing Fuzzing Space</vt:lpstr>
      <vt:lpstr>3. Dependency among Inputs</vt:lpstr>
      <vt:lpstr>4. Dynamic Analysis for Narrowing Fuzzing Space</vt:lpstr>
      <vt:lpstr>6. Analyzing Unknown Time Constraints of MTL formulas</vt:lpstr>
      <vt:lpstr>4.2 Policy-Guided Fuzzing</vt:lpstr>
      <vt:lpstr>4.2.1 Noise Elimination</vt:lpstr>
      <vt:lpstr>4.2.2 Policy Checker</vt:lpstr>
      <vt:lpstr>4.2.3 Mutation Engine</vt:lpstr>
      <vt:lpstr>4.3 Bug Post-Processing</vt:lpstr>
      <vt:lpstr>5. Evaluation</vt:lpstr>
      <vt:lpstr>5.1. Component Evaluation</vt:lpstr>
      <vt:lpstr>5.2. Framework Evaluation</vt:lpstr>
      <vt:lpstr>PowerPoint Presentation</vt:lpstr>
      <vt:lpstr>PowerPoint Presentation</vt:lpstr>
      <vt:lpstr>PowerPoint Presentation</vt:lpstr>
      <vt:lpstr>6. Conclusion &amp; Next steps</vt:lpstr>
      <vt:lpstr>补充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IoT Physical Channel Vulnerabilities</dc:title>
  <dc:creator>office user</dc:creator>
  <cp:lastModifiedBy>office user</cp:lastModifiedBy>
  <cp:revision>2</cp:revision>
  <dcterms:created xsi:type="dcterms:W3CDTF">2023-03-07T14:22:44Z</dcterms:created>
  <dcterms:modified xsi:type="dcterms:W3CDTF">2023-04-22T09:51:56Z</dcterms:modified>
</cp:coreProperties>
</file>